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1" r:id="rId6"/>
    <p:sldId id="278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77" r:id="rId15"/>
    <p:sldId id="269" r:id="rId16"/>
    <p:sldId id="270" r:id="rId17"/>
    <p:sldId id="272" r:id="rId18"/>
    <p:sldId id="273" r:id="rId19"/>
    <p:sldId id="274" r:id="rId20"/>
    <p:sldId id="271" r:id="rId21"/>
    <p:sldId id="276" r:id="rId22"/>
    <p:sldId id="275" r:id="rId23"/>
    <p:sldId id="259" r:id="rId24"/>
    <p:sldId id="280" r:id="rId25"/>
    <p:sldId id="27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160" autoAdjust="0"/>
  </p:normalViewPr>
  <p:slideViewPr>
    <p:cSldViewPr>
      <p:cViewPr varScale="1">
        <p:scale>
          <a:sx n="80" d="100"/>
          <a:sy n="80" d="100"/>
        </p:scale>
        <p:origin x="-10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22E5-250D-456C-8A7F-97487E884356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E3B58-428F-4E5B-BDAF-3B3139ED1A6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22E5-250D-456C-8A7F-97487E884356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E3B58-428F-4E5B-BDAF-3B3139ED1A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22E5-250D-456C-8A7F-97487E884356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E3B58-428F-4E5B-BDAF-3B3139ED1A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22E5-250D-456C-8A7F-97487E884356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E3B58-428F-4E5B-BDAF-3B3139ED1A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22E5-250D-456C-8A7F-97487E884356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E3B58-428F-4E5B-BDAF-3B3139ED1A6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22E5-250D-456C-8A7F-97487E884356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E3B58-428F-4E5B-BDAF-3B3139ED1A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22E5-250D-456C-8A7F-97487E884356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E3B58-428F-4E5B-BDAF-3B3139ED1A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22E5-250D-456C-8A7F-97487E884356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5E3B58-428F-4E5B-BDAF-3B3139ED1A6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22E5-250D-456C-8A7F-97487E884356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E3B58-428F-4E5B-BDAF-3B3139ED1A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22E5-250D-456C-8A7F-97487E884356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FE5E3B58-428F-4E5B-BDAF-3B3139ED1A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37A222E5-250D-456C-8A7F-97487E884356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E3B58-428F-4E5B-BDAF-3B3139ED1A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7A222E5-250D-456C-8A7F-97487E884356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E5E3B58-428F-4E5B-BDAF-3B3139ED1A6B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«Южный океан»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050" y="836712"/>
            <a:ext cx="6480048" cy="1512168"/>
          </a:xfrm>
        </p:spPr>
        <p:txBody>
          <a:bodyPr>
            <a:normAutofit/>
          </a:bodyPr>
          <a:lstStyle/>
          <a:p>
            <a:r>
              <a:rPr lang="ru-RU" sz="3200" smtClean="0"/>
              <a:t>Подготовила</a:t>
            </a:r>
            <a:r>
              <a:rPr lang="ru-RU" sz="3200" smtClean="0"/>
              <a:t> Козина </a:t>
            </a:r>
            <a:r>
              <a:rPr lang="ru-RU" sz="3200" smtClean="0"/>
              <a:t>И.А</a:t>
            </a:r>
            <a:r>
              <a:rPr lang="ru-RU" sz="3200" smtClean="0"/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9385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71992" cy="6813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4050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69" y="332656"/>
            <a:ext cx="9180512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7545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595207"/>
            <a:ext cx="6156176" cy="4011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3229"/>
            <a:ext cx="5328592" cy="3387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9888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87" y="44624"/>
            <a:ext cx="5876231" cy="3936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110" y="3429000"/>
            <a:ext cx="5446890" cy="3288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3596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92696"/>
            <a:ext cx="8856984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4340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066080"/>
            <a:ext cx="5568618" cy="3675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955"/>
            <a:ext cx="5148063" cy="3994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9483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031" y="2822514"/>
            <a:ext cx="6037969" cy="4018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Объект 11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32" y="0"/>
            <a:ext cx="4891365" cy="410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3506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537520"/>
            <a:ext cx="5448759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0"/>
            <a:ext cx="5340085" cy="4005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0711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5595759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495" y="3356992"/>
            <a:ext cx="5255952" cy="3505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6221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886" y="260648"/>
            <a:ext cx="9186250" cy="6408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7615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163444" cy="6885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7864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8064" cy="3861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800" y="2996952"/>
            <a:ext cx="5195200" cy="3898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9086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2" y="44624"/>
            <a:ext cx="8772872" cy="619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1435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330" y="33277"/>
            <a:ext cx="9243657" cy="7272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996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4" y="17842"/>
            <a:ext cx="9041092" cy="5894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685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46" y="-531440"/>
            <a:ext cx="9149746" cy="6120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7178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600" b="1" dirty="0" smtClean="0"/>
              <a:t>Конец презентации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5" y="1340769"/>
            <a:ext cx="9102545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3208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-31725"/>
            <a:ext cx="7488832" cy="6889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4531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6632"/>
            <a:ext cx="8280920" cy="6030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4146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208022" cy="7344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858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30" y="0"/>
            <a:ext cx="9206930" cy="7262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1219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" y="0"/>
            <a:ext cx="9139944" cy="6237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1326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4624"/>
            <a:ext cx="8657991" cy="6624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6394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257391" cy="7488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4407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64</TotalTime>
  <Words>11</Words>
  <Application>Microsoft Office PowerPoint</Application>
  <PresentationFormat>Экран (4:3)</PresentationFormat>
  <Paragraphs>3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Техническая</vt:lpstr>
      <vt:lpstr>«Южный океан»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Конец презентации.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«Южный океан»</dc:title>
  <dc:creator>Константин</dc:creator>
  <cp:lastModifiedBy>Ирина</cp:lastModifiedBy>
  <cp:revision>8</cp:revision>
  <dcterms:created xsi:type="dcterms:W3CDTF">2013-03-09T08:10:56Z</dcterms:created>
  <dcterms:modified xsi:type="dcterms:W3CDTF">2014-11-04T18:23:42Z</dcterms:modified>
</cp:coreProperties>
</file>