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572560" cy="3286148"/>
          </a:xfrm>
        </p:spPr>
        <p:txBody>
          <a:bodyPr anchor="ctr"/>
          <a:lstStyle/>
          <a:p>
            <a:pPr algn="ctr"/>
            <a:r>
              <a:rPr lang="ru-RU" sz="3200" dirty="0" smtClean="0"/>
              <a:t>Применение технологии проектной деятельности в ДОУ.</a:t>
            </a:r>
            <a:br>
              <a:rPr lang="ru-RU" sz="3200" dirty="0" smtClean="0"/>
            </a:br>
            <a:r>
              <a:rPr lang="ru-RU" sz="3200" dirty="0" smtClean="0"/>
              <a:t>Проект по познавательно – речевому развитию детей.</a:t>
            </a:r>
            <a:br>
              <a:rPr lang="ru-RU" sz="3200" dirty="0" smtClean="0"/>
            </a:br>
            <a:r>
              <a:rPr lang="ru-RU" sz="3200" dirty="0" smtClean="0"/>
              <a:t>Тема: «потешки - помощники»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143512"/>
            <a:ext cx="4714908" cy="150019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</a:t>
            </a:r>
          </a:p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Сарычева Наталья Михайловна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МКДОУ  «Верхнемамонский детский сад №1»</a:t>
            </a:r>
          </a:p>
        </p:txBody>
      </p:sp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7715272" cy="596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7654299" cy="573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7929618" cy="985822"/>
          </a:xfrm>
        </p:spPr>
        <p:txBody>
          <a:bodyPr>
            <a:normAutofit/>
          </a:bodyPr>
          <a:lstStyle/>
          <a:p>
            <a:r>
              <a:rPr lang="ru-RU" sz="3600" dirty="0"/>
              <a:t>Купаем малыша с потешкой.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00562" y="1497416"/>
            <a:ext cx="4071966" cy="500341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Мы пойдем купаться</a:t>
            </a:r>
            <a:br>
              <a:rPr lang="ru-RU" sz="2400" b="1" i="1" dirty="0" smtClean="0"/>
            </a:br>
            <a:r>
              <a:rPr lang="ru-RU" sz="2400" b="1" i="1" dirty="0" smtClean="0"/>
              <a:t>И в воде плескаться,</a:t>
            </a:r>
            <a:br>
              <a:rPr lang="ru-RU" sz="2400" b="1" i="1" dirty="0" smtClean="0"/>
            </a:br>
            <a:r>
              <a:rPr lang="ru-RU" sz="2400" b="1" i="1" dirty="0" smtClean="0"/>
              <a:t>Брызгаться, резвиться,</a:t>
            </a:r>
            <a:br>
              <a:rPr lang="ru-RU" sz="2400" b="1" i="1" dirty="0" smtClean="0"/>
            </a:br>
            <a:r>
              <a:rPr lang="ru-RU" sz="2400" b="1" i="1" dirty="0" smtClean="0"/>
              <a:t>Будет Настя мыться.</a:t>
            </a:r>
            <a:br>
              <a:rPr lang="ru-RU" sz="2400" b="1" i="1" dirty="0" smtClean="0"/>
            </a:br>
            <a:r>
              <a:rPr lang="ru-RU" sz="2400" b="1" i="1" dirty="0" smtClean="0"/>
              <a:t>Мы помоем ножки</a:t>
            </a:r>
            <a:br>
              <a:rPr lang="ru-RU" sz="2400" b="1" i="1" dirty="0" smtClean="0"/>
            </a:br>
            <a:r>
              <a:rPr lang="ru-RU" sz="2400" b="1" i="1" dirty="0" smtClean="0"/>
              <a:t>Нашей милой крошке,</a:t>
            </a:r>
            <a:br>
              <a:rPr lang="ru-RU" sz="2400" b="1" i="1" dirty="0" smtClean="0"/>
            </a:br>
            <a:r>
              <a:rPr lang="ru-RU" sz="2400" b="1" i="1" dirty="0" smtClean="0"/>
              <a:t>Вымоем ручонки</a:t>
            </a:r>
            <a:br>
              <a:rPr lang="ru-RU" sz="2400" b="1" i="1" dirty="0" smtClean="0"/>
            </a:br>
            <a:r>
              <a:rPr lang="ru-RU" sz="2400" b="1" i="1" dirty="0" smtClean="0"/>
              <a:t>Маленькой Настёнке,</a:t>
            </a:r>
            <a:br>
              <a:rPr lang="ru-RU" sz="2400" b="1" i="1" dirty="0" smtClean="0"/>
            </a:br>
            <a:r>
              <a:rPr lang="ru-RU" sz="2400" b="1" i="1" dirty="0" smtClean="0"/>
              <a:t>Спинку и животик,</a:t>
            </a:r>
            <a:br>
              <a:rPr lang="ru-RU" sz="2400" b="1" i="1" dirty="0" smtClean="0"/>
            </a:br>
            <a:r>
              <a:rPr lang="ru-RU" sz="2400" b="1" i="1" dirty="0" smtClean="0"/>
              <a:t>Личико и ротик -</a:t>
            </a:r>
            <a:br>
              <a:rPr lang="ru-RU" sz="2400" b="1" i="1" dirty="0" smtClean="0"/>
            </a:br>
            <a:r>
              <a:rPr lang="ru-RU" sz="2400" b="1" i="1" dirty="0" smtClean="0"/>
              <a:t>Чистая какая</a:t>
            </a:r>
            <a:br>
              <a:rPr lang="ru-RU" sz="2400" b="1" i="1" dirty="0" smtClean="0"/>
            </a:br>
            <a:r>
              <a:rPr lang="ru-RU" sz="2400" b="1" i="1" dirty="0" smtClean="0"/>
              <a:t>Доченька родная!</a:t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5" name="Picture 2" descr="C:\Users\Александр\Pictures\Новый рисунок (1)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937518" cy="43433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2852"/>
            <a:ext cx="3786214" cy="6500858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Дождик, дождик,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Полно лить,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Малых детушек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Мочить!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Радуга-дуга,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Не давай дождя,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Давай солнышка,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Колоколнышка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!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Солнышко, солнышко,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Выгляни в окошко!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Солнышко, нарядись,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Красное, покажись!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Ждут тебя детки,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Ждут малолетки.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Не иди, дождик, где косят,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 иди, где просят.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Не иди, дождик, где жнут,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 иди, где ждут!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Радуга-дуга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Ах ты, радуга-дуга,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туга, и высока!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 descr="C:\Users\Александр\Pictures\Новый рисунок (51).bmp"/>
          <p:cNvPicPr>
            <a:picLocks noChangeAspect="1" noChangeArrowheads="1"/>
          </p:cNvPicPr>
          <p:nvPr/>
        </p:nvPicPr>
        <p:blipFill>
          <a:blip r:embed="rId3" cstate="print">
            <a:lum bright="-28000" contrast="6000"/>
          </a:blip>
          <a:srcRect/>
          <a:stretch>
            <a:fillRect/>
          </a:stretch>
        </p:blipFill>
        <p:spPr bwMode="auto">
          <a:xfrm>
            <a:off x="214282" y="642918"/>
            <a:ext cx="4214810" cy="3867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42852"/>
            <a:ext cx="378621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Ожидаемый результат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1357298"/>
            <a:ext cx="3603156" cy="5214974"/>
          </a:xfrm>
        </p:spPr>
        <p:txBody>
          <a:bodyPr>
            <a:noAutofit/>
          </a:bodyPr>
          <a:lstStyle/>
          <a:p>
            <a:r>
              <a:rPr lang="en-US" sz="2200" b="1" i="1" dirty="0" smtClean="0">
                <a:solidFill>
                  <a:schemeClr val="tx2">
                    <a:lumMod val="10000"/>
                  </a:schemeClr>
                </a:solidFill>
              </a:rPr>
              <a:t>Целенаправленное и систематическое использование потешек помогает детям овладеть:</a:t>
            </a:r>
            <a:endParaRPr lang="ru-RU" sz="2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200" b="1" i="1" dirty="0" smtClean="0">
                <a:solidFill>
                  <a:schemeClr val="tx2">
                    <a:lumMod val="10000"/>
                  </a:schemeClr>
                </a:solidFill>
              </a:rPr>
              <a:t>1. Родным языком;</a:t>
            </a:r>
          </a:p>
          <a:p>
            <a:r>
              <a:rPr lang="ru-RU" sz="2200" b="1" i="1" dirty="0" smtClean="0">
                <a:solidFill>
                  <a:schemeClr val="tx2">
                    <a:lumMod val="10000"/>
                  </a:schemeClr>
                </a:solidFill>
              </a:rPr>
              <a:t>2. Разными видами деятельности (лепка, рисование, конструирование, физическое и музыкальное развитие);</a:t>
            </a:r>
          </a:p>
          <a:p>
            <a:r>
              <a:rPr lang="en-US" sz="2200" b="1" i="1" dirty="0" smtClean="0">
                <a:solidFill>
                  <a:schemeClr val="tx2">
                    <a:lumMod val="10000"/>
                  </a:schemeClr>
                </a:solidFill>
              </a:rPr>
              <a:t>3. Первоначальными навыками самообслуживания и гигиены.</a:t>
            </a:r>
            <a:endParaRPr lang="ru-RU" sz="2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2200" dirty="0"/>
          </a:p>
        </p:txBody>
      </p:sp>
      <p:pic>
        <p:nvPicPr>
          <p:cNvPr id="7" name="Picture 2" descr="C:\Users\Александр\Pictures\Новый рисунок (64)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8997" r="18997"/>
          <a:stretch>
            <a:fillRect/>
          </a:stretch>
        </p:blipFill>
        <p:spPr bwMode="auto">
          <a:xfrm rot="21409476">
            <a:off x="285720" y="1041002"/>
            <a:ext cx="4786346" cy="47454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14290"/>
            <a:ext cx="3429000" cy="11430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Итог проекта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29190" y="1643050"/>
            <a:ext cx="4214810" cy="49292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Составление папки «Потешки-помощники». Папка будет содержать: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Картотеку потешек;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Конспекты занятий;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Консультации и наглядную информацию для родителей. 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C:\Users\Александр\Pictures\Новый рисунок (64)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8997" r="18997"/>
          <a:stretch>
            <a:fillRect/>
          </a:stretch>
        </p:blipFill>
        <p:spPr bwMode="auto">
          <a:xfrm rot="21363085">
            <a:off x="503005" y="1071371"/>
            <a:ext cx="4295698" cy="43840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14356"/>
            <a:ext cx="4143372" cy="4071966"/>
          </a:xfrm>
        </p:spPr>
        <p:txBody>
          <a:bodyPr/>
          <a:lstStyle/>
          <a:p>
            <a:pPr algn="ctr"/>
            <a:r>
              <a:rPr lang="ru-RU" sz="4800" dirty="0" smtClean="0">
                <a:latin typeface="+mn-lt"/>
              </a:rPr>
              <a:t>Спасибо</a:t>
            </a:r>
            <a:br>
              <a:rPr lang="ru-RU" sz="4800" dirty="0" smtClean="0">
                <a:latin typeface="+mn-lt"/>
              </a:rPr>
            </a:br>
            <a:r>
              <a:rPr lang="ru-RU" sz="4800" dirty="0" smtClean="0">
                <a:latin typeface="+mn-lt"/>
              </a:rPr>
              <a:t>за    внимание!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5786454"/>
            <a:ext cx="3429000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6" descr="C:\Users\Александр\Pictures\Новый рисунок (62)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lum bright="-6000" contrast="31000"/>
          </a:blip>
          <a:srcRect l="16051" r="16051"/>
          <a:stretch>
            <a:fillRect/>
          </a:stretch>
        </p:blipFill>
        <p:spPr bwMode="auto">
          <a:xfrm rot="21307065">
            <a:off x="428596" y="1041002"/>
            <a:ext cx="4441326" cy="42062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7786742" cy="431262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3200" dirty="0" smtClean="0"/>
              <a:t>   Создать необходимые условия для положительных эмоций, развития речевых навыков ребёнка, памяти, воображения, мышления; для пробуждения познавательной активности, самостоятельности детей.</a:t>
            </a:r>
            <a:endParaRPr lang="ru-RU" sz="3200" dirty="0"/>
          </a:p>
        </p:txBody>
      </p:sp>
      <p:pic>
        <p:nvPicPr>
          <p:cNvPr id="4" name="Picture 6" descr="C:\Users\Александр\Pictures\Новый рисунок (62).bmp"/>
          <p:cNvPicPr>
            <a:picLocks noChangeAspect="1" noChangeArrowheads="1"/>
          </p:cNvPicPr>
          <p:nvPr/>
        </p:nvPicPr>
        <p:blipFill>
          <a:blip r:embed="rId3" cstate="print">
            <a:lum bright="-6000" contrast="31000"/>
          </a:blip>
          <a:srcRect/>
          <a:stretch>
            <a:fillRect/>
          </a:stretch>
        </p:blipFill>
        <p:spPr bwMode="auto">
          <a:xfrm>
            <a:off x="5143504" y="428604"/>
            <a:ext cx="3071834" cy="18573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85818"/>
          </a:xfrm>
        </p:spPr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4357718"/>
          </a:xfrm>
        </p:spPr>
        <p:txBody>
          <a:bodyPr/>
          <a:lstStyle/>
          <a:p>
            <a:pPr lvl="0"/>
            <a:r>
              <a:rPr lang="ru-RU" dirty="0" smtClean="0"/>
              <a:t>Приучать детей слушать короткие, доступные по содержанию потешки.</a:t>
            </a:r>
          </a:p>
          <a:p>
            <a:pPr lvl="0"/>
            <a:r>
              <a:rPr lang="ru-RU" dirty="0" smtClean="0"/>
              <a:t>Стимулировать детей </a:t>
            </a:r>
            <a:r>
              <a:rPr lang="en-US" dirty="0" smtClean="0"/>
              <a:t>повторять за воспитателем слова и фразы из</a:t>
            </a:r>
            <a:r>
              <a:rPr lang="ru-RU" dirty="0" smtClean="0"/>
              <a:t> потешек.</a:t>
            </a:r>
          </a:p>
          <a:p>
            <a:pPr lvl="0"/>
            <a:r>
              <a:rPr lang="ru-RU" dirty="0" smtClean="0"/>
              <a:t>Формировать грамматический строй речи.</a:t>
            </a:r>
          </a:p>
          <a:p>
            <a:pPr lvl="0"/>
            <a:r>
              <a:rPr lang="ru-RU" dirty="0" smtClean="0"/>
              <a:t>Развивать монологическую и диалогическую речь детей.</a:t>
            </a:r>
          </a:p>
          <a:p>
            <a:pPr lvl="0"/>
            <a:r>
              <a:rPr lang="ru-RU" dirty="0" smtClean="0"/>
              <a:t>Развивать мелкую моторику детей.</a:t>
            </a:r>
          </a:p>
          <a:p>
            <a:pPr lvl="0"/>
            <a:r>
              <a:rPr lang="ru-RU" dirty="0" smtClean="0"/>
              <a:t>Воспитывать звуковую культуру речи.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Александр\Pictures\Новый рисунок (62).bmp"/>
          <p:cNvPicPr>
            <a:picLocks noChangeAspect="1" noChangeArrowheads="1"/>
          </p:cNvPicPr>
          <p:nvPr/>
        </p:nvPicPr>
        <p:blipFill>
          <a:blip r:embed="rId3" cstate="print">
            <a:lum bright="-18000" contrast="27000"/>
          </a:blip>
          <a:srcRect/>
          <a:stretch>
            <a:fillRect/>
          </a:stretch>
        </p:blipFill>
        <p:spPr bwMode="auto">
          <a:xfrm>
            <a:off x="2500298" y="5214950"/>
            <a:ext cx="2714644" cy="16430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72386" cy="771508"/>
          </a:xfrm>
        </p:spPr>
        <p:txBody>
          <a:bodyPr>
            <a:noAutofit/>
          </a:bodyPr>
          <a:lstStyle/>
          <a:p>
            <a:r>
              <a:rPr lang="ru-RU" sz="3400" dirty="0" smtClean="0"/>
              <a:t>Подготовительный этап:</a:t>
            </a:r>
            <a:endParaRPr lang="ru-RU" sz="3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7239000" cy="529093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подобрать фольклорный материал с </a:t>
            </a:r>
            <a:r>
              <a:rPr lang="ru-RU" dirty="0" err="1" smtClean="0"/>
              <a:t>уче-том</a:t>
            </a:r>
            <a:r>
              <a:rPr lang="ru-RU" dirty="0" smtClean="0"/>
              <a:t> возраста детей;</a:t>
            </a:r>
          </a:p>
          <a:p>
            <a:pPr lvl="0"/>
            <a:r>
              <a:rPr lang="ru-RU" dirty="0" smtClean="0"/>
              <a:t>подобрать иллюстрированную </a:t>
            </a:r>
            <a:r>
              <a:rPr lang="ru-RU" dirty="0" err="1" smtClean="0"/>
              <a:t>литерату-ру</a:t>
            </a:r>
            <a:r>
              <a:rPr lang="ru-RU" dirty="0" smtClean="0"/>
              <a:t> с фольклорными произведениями;</a:t>
            </a:r>
          </a:p>
          <a:p>
            <a:pPr lvl="0"/>
            <a:r>
              <a:rPr lang="ru-RU" dirty="0" smtClean="0"/>
              <a:t>разработать конспекты занятий;</a:t>
            </a:r>
          </a:p>
          <a:p>
            <a:pPr lvl="0"/>
            <a:r>
              <a:rPr lang="ru-RU" dirty="0" smtClean="0"/>
              <a:t>составить картотеку потешек для всех режимных моментов;</a:t>
            </a:r>
          </a:p>
          <a:p>
            <a:pPr lvl="0"/>
            <a:r>
              <a:rPr lang="ru-RU" dirty="0" smtClean="0"/>
              <a:t>ознакомить родителей с целями и </a:t>
            </a:r>
            <a:r>
              <a:rPr lang="ru-RU" dirty="0" err="1" smtClean="0"/>
              <a:t>задача-ми</a:t>
            </a:r>
            <a:r>
              <a:rPr lang="ru-RU" dirty="0" smtClean="0"/>
              <a:t> проекта;</a:t>
            </a:r>
          </a:p>
          <a:p>
            <a:pPr lvl="0"/>
            <a:r>
              <a:rPr lang="ru-RU" dirty="0" smtClean="0"/>
              <a:t>подобрать консультации для родителей.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928694"/>
          </a:xfrm>
        </p:spPr>
        <p:txBody>
          <a:bodyPr/>
          <a:lstStyle/>
          <a:p>
            <a:r>
              <a:rPr lang="ru-RU" sz="4000" dirty="0" smtClean="0"/>
              <a:t>Основной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pPr lvl="0"/>
            <a:r>
              <a:rPr lang="ru-RU" sz="3200" dirty="0" smtClean="0"/>
              <a:t>Чтение потешек с одновременной демонстрацией иллюстраций.</a:t>
            </a:r>
          </a:p>
          <a:p>
            <a:pPr lvl="0"/>
            <a:r>
              <a:rPr lang="ru-RU" sz="3200" dirty="0" smtClean="0"/>
              <a:t>Беседы по содержанию потешек.</a:t>
            </a:r>
          </a:p>
          <a:p>
            <a:pPr lvl="0"/>
            <a:r>
              <a:rPr lang="ru-RU" sz="3200" dirty="0" smtClean="0"/>
              <a:t>Обыгрывание сюжета потешки.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Александр\Pictures\Новый рисунок (33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482578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0"/>
            <a:ext cx="3929058" cy="15001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потешки во время укладывания спать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504" y="1571612"/>
            <a:ext cx="3857652" cy="507209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Тихо-тихо-тихо-тихо,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 наши двери входит Тихон,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Не аукать, не кричать,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А баюкать и качать.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Тихон песенку поет,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Сны ребятам раздает: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«В этом сне – воздушный шарик,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 этом сне - собака Шарик,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 этом – голуби летят,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 этом – дети спать хотят».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Тихо-тихо-тихо-тихо,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Сумрак, дрема и покой.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Дети спят. Уходит Тихон 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 тихий домик за рекой.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Александр\Pictures\Новый рисунок (19)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lum bright="-4000" contrast="35000"/>
          </a:blip>
          <a:srcRect l="10091" r="10091"/>
          <a:stretch>
            <a:fillRect/>
          </a:stretch>
        </p:blipFill>
        <p:spPr bwMode="auto">
          <a:xfrm>
            <a:off x="214282" y="642918"/>
            <a:ext cx="4883770" cy="49292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42852"/>
            <a:ext cx="4000528" cy="15001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Потешки, которые помогают успокоить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0694" y="2000240"/>
            <a:ext cx="3357586" cy="46434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3000" b="1" i="1" dirty="0" smtClean="0">
                <a:solidFill>
                  <a:schemeClr val="bg1"/>
                </a:solidFill>
              </a:rPr>
              <a:t>Не плачь, не плачь, </a:t>
            </a:r>
            <a:br>
              <a:rPr lang="ru-RU" sz="3000" b="1" i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Куплю калач. </a:t>
            </a:r>
            <a:br>
              <a:rPr lang="ru-RU" sz="3000" b="1" i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Не хнычь, не ной, </a:t>
            </a:r>
            <a:br>
              <a:rPr lang="ru-RU" sz="3000" b="1" i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Куплю другой. </a:t>
            </a:r>
            <a:br>
              <a:rPr lang="ru-RU" sz="3000" b="1" i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Слезы утри, </a:t>
            </a:r>
            <a:br>
              <a:rPr lang="ru-RU" sz="3000" b="1" i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Дам тебе три.</a:t>
            </a:r>
          </a:p>
          <a:p>
            <a:r>
              <a:rPr lang="ru-RU" sz="3000" b="1" i="1" dirty="0" smtClean="0">
                <a:solidFill>
                  <a:schemeClr val="bg1"/>
                </a:solidFill>
              </a:rPr>
              <a:t>                   ***</a:t>
            </a:r>
            <a:br>
              <a:rPr lang="ru-RU" sz="3000" b="1" i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У киски боли, </a:t>
            </a:r>
            <a:br>
              <a:rPr lang="ru-RU" sz="3000" b="1" i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У собачки боли, </a:t>
            </a:r>
            <a:br>
              <a:rPr lang="ru-RU" sz="3000" b="1" i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А у моего малыша </a:t>
            </a:r>
            <a:br>
              <a:rPr lang="ru-RU" sz="3000" b="1" i="1" dirty="0" smtClean="0">
                <a:solidFill>
                  <a:schemeClr val="bg1"/>
                </a:solidFill>
              </a:rPr>
            </a:br>
            <a:r>
              <a:rPr lang="ru-RU" sz="3000" b="1" i="1" dirty="0" smtClean="0">
                <a:solidFill>
                  <a:schemeClr val="bg1"/>
                </a:solidFill>
              </a:rPr>
              <a:t>Заживи-заживи-заживи.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Александр\Pictures\Новый рисунок (34)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0091" r="10091"/>
          <a:stretch>
            <a:fillRect/>
          </a:stretch>
        </p:blipFill>
        <p:spPr bwMode="auto">
          <a:xfrm rot="21369584">
            <a:off x="500901" y="929538"/>
            <a:ext cx="4441326" cy="44413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0"/>
            <a:ext cx="4071966" cy="200024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cs typeface="Times New Roman" pitchFamily="18" charset="0"/>
              </a:rPr>
              <a:t>Потешки, можно      использовать во время приготовления еды.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2071678"/>
            <a:ext cx="3603156" cy="4572032"/>
          </a:xfrm>
        </p:spPr>
        <p:txBody>
          <a:bodyPr>
            <a:noAutofit/>
          </a:bodyPr>
          <a:lstStyle/>
          <a:p>
            <a:r>
              <a:rPr lang="ru-RU" sz="1600" b="1" i="1" dirty="0" err="1" smtClean="0">
                <a:solidFill>
                  <a:schemeClr val="bg1"/>
                </a:solidFill>
              </a:rPr>
              <a:t>Трушки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</a:rPr>
              <a:t>ту-тушки</a:t>
            </a:r>
            <a:r>
              <a:rPr lang="ru-RU" sz="1600" b="1" i="1" dirty="0" smtClean="0">
                <a:solidFill>
                  <a:schemeClr val="bg1"/>
                </a:solidFill>
              </a:rPr>
              <a:t>!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Пекла бабка ватрушки.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Всем по ватрушке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Да молока по кружке.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Ладушки, ладушки!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Пекла бабка оладушки.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Маслом поливала,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Всех угощала.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                    ***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Лепим, лепим пирожки,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Замесили из муки,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Сели мы на лавочку,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Угостили бабушку,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Побежали в огород,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Там собрался весь народ,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Вот котёнку пирожок,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Вот утёнку пирожок,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И Серёжке на зубок.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Александр\Pictures\Новый рисунок (36)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685" b="2685"/>
          <a:stretch>
            <a:fillRect/>
          </a:stretch>
        </p:blipFill>
        <p:spPr bwMode="auto">
          <a:xfrm rot="21352049">
            <a:off x="574687" y="1289074"/>
            <a:ext cx="4206240" cy="42062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93940"/>
            <a:ext cx="7029994" cy="526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2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2|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6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4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253</TotalTime>
  <Words>269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Применение технологии проектной деятельности в ДОУ. Проект по познавательно – речевому развитию детей. Тема: «потешки - помощники» </vt:lpstr>
      <vt:lpstr>Цель проекта:</vt:lpstr>
      <vt:lpstr>Задачи проекта:</vt:lpstr>
      <vt:lpstr>Подготовительный этап:</vt:lpstr>
      <vt:lpstr>Основной этап:</vt:lpstr>
      <vt:lpstr>потешки во время укладывания спать.</vt:lpstr>
      <vt:lpstr>Потешки, которые помогают успокоить</vt:lpstr>
      <vt:lpstr>Потешки, можно      использовать во время приготовления еды.</vt:lpstr>
      <vt:lpstr>Презентация PowerPoint</vt:lpstr>
      <vt:lpstr>Презентация PowerPoint</vt:lpstr>
      <vt:lpstr>Презентация PowerPoint</vt:lpstr>
      <vt:lpstr>Купаем малыша с потешкой.</vt:lpstr>
      <vt:lpstr>Дождик, дождик,  Полно лить, Малых детушек  Мочить!  Радуга-дуга, Не давай дождя, Давай солнышка, Колоколнышка!  Солнышко, солнышко, Выгляни в окошко! Солнышко, нарядись, Красное, покажись! Ждут тебя детки, Ждут малолетки.  Не иди, дождик, где косят,  А иди, где просят.  Не иди, дождик, где жнут,  А иди, где ждут!  Радуга-дуга  Ах ты, радуга-дуга,  И туга, и высока!</vt:lpstr>
      <vt:lpstr>Ожидаемый результат</vt:lpstr>
      <vt:lpstr>Итог проекта</vt:lpstr>
      <vt:lpstr>Спасибо за   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технологии проектной деятельности в доу. Проект по познавательно – речевому развитию детей.</dc:title>
  <dc:creator>user</dc:creator>
  <cp:lastModifiedBy>user</cp:lastModifiedBy>
  <cp:revision>31</cp:revision>
  <dcterms:created xsi:type="dcterms:W3CDTF">2014-02-19T06:16:32Z</dcterms:created>
  <dcterms:modified xsi:type="dcterms:W3CDTF">2015-02-05T17:46:00Z</dcterms:modified>
</cp:coreProperties>
</file>