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4" r:id="rId7"/>
    <p:sldId id="263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BC823C-FB97-49C6-9CFD-24CB2226C521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CBB931-F7B3-45D8-BC6F-E0622CD3E7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98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B6F7-81FA-4920-B05F-B7FFF95D42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A21E-E269-478B-9133-0ADF87F20A31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4666-17D1-4AF1-A9ED-A6AE032B77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9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6DA0-9911-4678-A093-DF96D140FE2F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7C38-98B2-4664-9F19-CEC423DD67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02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6DDB-BF86-4127-A3B5-D94C3E575654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DFC7-4FA1-4CDA-A6D7-AE614FDB8B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97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486D-910B-4B15-8F99-16651EB6B6DB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C432-B4FA-4BDD-B070-D04DAB7C4F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63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B667-70FF-4248-9B76-3781E97FB275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235D-9839-49F4-89D5-2E7F693997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79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F495-C36C-4221-AD3C-B5C9EC9E9902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4207-DA81-4D26-80E0-C59A9F93E7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85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CE57-0B73-4E34-A8B8-140839664EC3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7ED8-0B77-4151-8A06-8FE3AD278B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34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D997-EB9E-44D8-B056-7810FC82CEF0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342B-9ECE-4DD7-9FE8-AE43698198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70F7-554C-489F-8D84-58CA8DBFFD13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2FAE-DD3F-4A43-ABF7-AFF234D95A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89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7572-D678-48C5-B0A6-1120E8585F82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F8B2-ACB2-44E3-89C5-0406BB0897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0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492B-F81B-458B-8A55-FFCE520A6F8C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EE43-7886-4246-99E4-B75FB4F3CB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6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228FB3-1B69-4C67-845B-46C42ED3CDF2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8BD11A-5B91-41D5-AFB0-F83AB39536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74EBC"/>
                </a:solidFill>
                <a:latin typeface="Monotype Corsiva" pitchFamily="66" charset="0"/>
              </a:rPr>
              <a:t>Золотые руки мастеров</a:t>
            </a:r>
            <a:endParaRPr lang="fr-FR" sz="5400" b="1" dirty="0" smtClean="0">
              <a:solidFill>
                <a:srgbClr val="F74EBC"/>
              </a:solidFill>
              <a:latin typeface="Monotype Corsiva" pitchFamily="66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143250"/>
            <a:ext cx="6400800" cy="789806"/>
          </a:xfrm>
        </p:spPr>
        <p:txBody>
          <a:bodyPr/>
          <a:lstStyle/>
          <a:p>
            <a:r>
              <a:rPr lang="ru-RU" dirty="0" smtClean="0">
                <a:solidFill>
                  <a:srgbClr val="F74EBC"/>
                </a:solidFill>
                <a:latin typeface="Times New Roman" pitchFamily="18" charset="0"/>
                <a:cs typeface="Times New Roman" pitchFamily="18" charset="0"/>
              </a:rPr>
              <a:t>Для детей старшей и подготовительной группы</a:t>
            </a:r>
          </a:p>
          <a:p>
            <a:endParaRPr lang="fr-FR" dirty="0" smtClean="0">
              <a:solidFill>
                <a:srgbClr val="F74E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Составитель : </a:t>
            </a:r>
            <a:r>
              <a:rPr lang="ru-RU" dirty="0" err="1" smtClean="0">
                <a:solidFill>
                  <a:srgbClr val="FF0000"/>
                </a:solidFill>
              </a:rPr>
              <a:t>Миклина</a:t>
            </a:r>
            <a:r>
              <a:rPr lang="ru-RU" dirty="0" smtClean="0">
                <a:solidFill>
                  <a:srgbClr val="FF0000"/>
                </a:solidFill>
              </a:rPr>
              <a:t> А.А.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69269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74EBC"/>
                </a:solidFill>
                <a:latin typeface="Monotype Corsiva" pitchFamily="66" charset="0"/>
              </a:rPr>
              <a:t>Сказка «Марья-искусница»</a:t>
            </a:r>
            <a:endParaRPr lang="ru-RU" sz="5400" b="1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pic>
        <p:nvPicPr>
          <p:cNvPr id="53250" name="Picture 2" descr="http://im0-tub-ru.yandex.net/i?id=3b573f99769a0a6ea7315dd000599384-5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7461"/>
            <a:ext cx="3807567" cy="28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im0-tub-ru.yandex.net/i?id=098065563a2bd41c265c665c6410d8f6-58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93403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74EBC"/>
                </a:solidFill>
                <a:latin typeface="Monotype Corsiva" pitchFamily="66" charset="0"/>
              </a:rPr>
              <a:t>Село «Дымково»</a:t>
            </a:r>
            <a:endParaRPr lang="ru-RU" sz="5400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pic>
        <p:nvPicPr>
          <p:cNvPr id="51202" name="Picture 2" descr="Фото Городов России /Вологодская область/Великий Устюг/Старинные фото/Слобода &quot;Дымково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018"/>
            <a:ext cx="3761447" cy="28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im3-tub-ru.yandex.net/i?id=d1166808e7f51b5618734a57a808e79b-1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0" y="1554917"/>
            <a:ext cx="2846142" cy="22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im0-tub-ru.yandex.net/i?id=fe2c713bb459183adbdc6c979e8b350b-116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31837"/>
            <a:ext cx="3228578" cy="22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24258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Игрушки из глины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86913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74EBC"/>
                </a:solidFill>
                <a:latin typeface="Monotype Corsiva" pitchFamily="66" charset="0"/>
              </a:rPr>
              <a:t>Деревня «Филимоново»</a:t>
            </a:r>
            <a:endParaRPr lang="ru-RU" sz="5400" b="1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pic>
        <p:nvPicPr>
          <p:cNvPr id="49154" name="Picture 2" descr="Монастырь - Россия, Тульская - Фотографии на карт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4" y="1340768"/>
            <a:ext cx="4009737" cy="30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im2-tub-ru.yandex.net/i?id=8f907beb0c195fecb83470cbaa0f36d5-143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18" y="1357097"/>
            <a:ext cx="3068484" cy="23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im0-tub-ru.yandex.net/i?id=93008909962f575d616e17cc3beec441-86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66668"/>
            <a:ext cx="223800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0851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Игрушки из глины (свистульки).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9269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74EBC"/>
                </a:solidFill>
                <a:latin typeface="Monotype Corsiva" pitchFamily="66" charset="0"/>
              </a:rPr>
              <a:t>Город  «Городец»</a:t>
            </a:r>
            <a:endParaRPr lang="ru-RU" sz="5400" b="1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pic>
        <p:nvPicPr>
          <p:cNvPr id="47106" name="Picture 2" descr="Городец - Достопримечательности Нижнего Новго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1602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im1-tub-ru.yandex.net/i?id=8b774a2f96c673fda7d7cd487270d952-43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92" y="1616026"/>
            <a:ext cx="2304256" cy="27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im3-tub-ru.yandex.net/i?id=3ae816f9f4f37abc5b21d65f26608f63-116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32" y="2305807"/>
            <a:ext cx="1781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im2-tub-ru.yandex.net/i?id=1567a3bf9b6db79786813b0d57532a3f-05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75" y="4381133"/>
            <a:ext cx="2771044" cy="20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0131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Роспись по дереву: прялки, посуда, мебель.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913" y="69269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74EBC"/>
                </a:solidFill>
                <a:latin typeface="Monotype Corsiva" pitchFamily="66" charset="0"/>
              </a:rPr>
              <a:t>Деревня «Гжель»</a:t>
            </a:r>
            <a:endParaRPr lang="ru-RU" sz="5400" b="1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pic>
        <p:nvPicPr>
          <p:cNvPr id="45058" name="Picture 2" descr="Сказка учащиеся 3 класса Шопшинской сош Проблема исследования: в чём сила гжельских мастеров. Це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im1-tub-ru.yandex.net/i?id=988777d767f0bbe2856b3ee600b3a84a-0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485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im1-tub-ru.yandex.net/i?id=f0f71b3747fa1591eb3cb96bce4b9e8c-71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97" y="4149080"/>
            <a:ext cx="2592288" cy="23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085184"/>
            <a:ext cx="414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Роспись по керамике (синим на белом)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9306">
            <a:off x="2345051" y="2314840"/>
            <a:ext cx="6425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74EBC"/>
                </a:solidFill>
                <a:latin typeface="Times New Roman" pitchFamily="18" charset="0"/>
                <a:cs typeface="Times New Roman" pitchFamily="18" charset="0"/>
              </a:rPr>
              <a:t>Труд на Руси</a:t>
            </a:r>
            <a:endParaRPr lang="fr-FR" sz="5400" b="1" dirty="0" smtClean="0">
              <a:solidFill>
                <a:srgbClr val="F74E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трудом красен»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http://im0-tub-ru.yandex.net/i?id=d197e244e9b0657c98641131ee24ae0c-17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03303" cy="2866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m1-tub-ru.yandex.net/i?id=3c6a7b9d1d7f3c51614c2cba450b8f7f-93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6" y="1403659"/>
            <a:ext cx="3716612" cy="287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im0-tub-ru.yandex.net/i?id=581efef1509718a17a013f1912b22c76-80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960440" cy="26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m1-tub-ru.yandex.net/i?id=b52a7860a2c878fe4c2f13b463bc933d-98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8071"/>
            <a:ext cx="319907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606485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«Спишь, спишь и отдохнуть некогда»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01317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«Люди жать, а мы на солнышке лежать»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01317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«Делано наспех – делано на смех»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74EBC"/>
                </a:solidFill>
                <a:latin typeface="Monotype Corsiva" pitchFamily="66" charset="0"/>
              </a:rPr>
              <a:t>Пословицы о труде.</a:t>
            </a:r>
            <a:endParaRPr lang="ru-RU" sz="6000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pic>
        <p:nvPicPr>
          <p:cNvPr id="40962" name="Picture 2" descr="Народные пословицы с иллюстрациями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9752"/>
            <a:ext cx="2905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3732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«Поскорей подрастай, да к работе поспевай»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64" name="Picture 4" descr="Народные пословицы с иллюстрациями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8063"/>
            <a:ext cx="2949768" cy="34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8004" y="5517232"/>
            <a:ext cx="385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«Хочешь есть калачи -  не лежи на печи»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Народные пословицы с иллюстрациями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395"/>
            <a:ext cx="3655569" cy="41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69269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«Скучен день до вечера, когда делать нечего»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8916" name="Picture 4" descr="В поисках чуде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23" y="2754003"/>
            <a:ext cx="43148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ЕГЭ - Учебный портал. .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35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Лубок. Наши истоки Умелые руч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3528392" cy="33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Клуб книг, скачать электронные книги, скачать электронные кн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4" y="376585"/>
            <a:ext cx="2340124" cy="33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7484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74EBC"/>
                </a:solidFill>
                <a:latin typeface="Monotype Corsiva" pitchFamily="66" charset="0"/>
              </a:rPr>
              <a:t>Русские народные сказки.</a:t>
            </a:r>
            <a:endParaRPr lang="ru-RU" sz="5400" b="1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Вершки и корешки.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7728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Морозко.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://im1-tub-ru.yandex.net/i?id=3473fbc8db0a50653a36dc074dec736b-52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7" y="2636912"/>
            <a:ext cx="37578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im3-tub-ru.yandex.net/i?id=f4b558bcf7165eff7d507e18da9c0543-116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36" y="2413672"/>
            <a:ext cx="3571487" cy="2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3-tub-ru.yandex.net/i?id=eca7b7c61d8ea8c4ef4582f0ba436504-12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8005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71703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Бобовое зернышко.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4820" name="Picture 4" descr="http://im3-tub-ru.yandex.net/i?id=59d803c21c1296bfeda3fdd2f87058ba-92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1"/>
            <a:ext cx="4884273" cy="345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2492896"/>
            <a:ext cx="394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Каша из топора.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7643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74EBC"/>
                </a:solidFill>
                <a:latin typeface="Monotype Corsiva" pitchFamily="66" charset="0"/>
              </a:rPr>
              <a:t>Народные умельцы.</a:t>
            </a:r>
            <a:endParaRPr lang="ru-RU" sz="5400" dirty="0">
              <a:solidFill>
                <a:srgbClr val="F74EBC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2789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«Мастер золотые руки»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50912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«Мастер на все руки»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51" y="5673350"/>
            <a:ext cx="863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«Красна птица опереньем, а человек –рукоделием»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Фотофакт. Центр Европ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5" y="1390039"/>
            <a:ext cx="3527675" cy="28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im2-tub-ru.yandex.net/i?id=c34c5edb3eab53b8cb52c43b14bca0eb-6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2161505"/>
            <a:ext cx="4027797" cy="30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</Template>
  <TotalTime>95</TotalTime>
  <Words>186</Words>
  <Application>Microsoft Office PowerPoint</Application>
  <PresentationFormat>Экран (4:3)</PresentationFormat>
  <Paragraphs>44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106</vt:lpstr>
      <vt:lpstr>Золотые руки мастеров</vt:lpstr>
      <vt:lpstr>Труд на 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Uzer</cp:lastModifiedBy>
  <cp:revision>11</cp:revision>
  <dcterms:created xsi:type="dcterms:W3CDTF">2013-05-07T09:20:27Z</dcterms:created>
  <dcterms:modified xsi:type="dcterms:W3CDTF">2015-03-16T09:58:36Z</dcterms:modified>
</cp:coreProperties>
</file>