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2B59-4817-45EA-AEC9-17674DE2BD7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01EE-2609-46F3-9322-8807204AF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145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002060"/>
                </a:solidFill>
              </a:rPr>
              <a:t>Государственное бюджетное дошкольное образовательное  учреждение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детский сад № 2 комбинированного вида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Петродворцового</a:t>
            </a:r>
            <a:r>
              <a:rPr lang="ru-RU" sz="1800" b="1" dirty="0" smtClean="0">
                <a:solidFill>
                  <a:srgbClr val="002060"/>
                </a:solidFill>
              </a:rPr>
              <a:t> района г. Санкт-Петербург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7772400" cy="5929330"/>
          </a:xfrm>
        </p:spPr>
        <p:txBody>
          <a:bodyPr>
            <a:normAutofit fontScale="92500" lnSpcReduction="10000"/>
          </a:bodyPr>
          <a:lstStyle/>
          <a:p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Презентация проекта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«Защитники Отечества»</a:t>
            </a:r>
          </a:p>
          <a:p>
            <a:endParaRPr lang="ru-RU" sz="2800" dirty="0">
              <a:solidFill>
                <a:schemeClr val="tx1"/>
              </a:solidFill>
              <a:latin typeface="+mj-lt"/>
            </a:endParaRPr>
          </a:p>
          <a:p>
            <a:endParaRPr lang="ru-RU" sz="2800" dirty="0">
              <a:solidFill>
                <a:schemeClr val="tx1"/>
              </a:solidFill>
              <a:latin typeface="+mj-lt"/>
            </a:endParaRP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                                                                                Подготовила:</a:t>
            </a:r>
          </a:p>
          <a:p>
            <a:pPr algn="l"/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                                                                               Гайдай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Е.Н.-воспитатель</a:t>
            </a:r>
            <a:endParaRPr lang="ru-RU" sz="1800" b="1" dirty="0" smtClean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                                                                                высшей  кв.категории</a:t>
            </a:r>
          </a:p>
        </p:txBody>
      </p:sp>
      <p:pic>
        <p:nvPicPr>
          <p:cNvPr id="4" name="Рисунок 3" descr="0_7db61_9ac05e7d_XL.png"/>
          <p:cNvPicPr>
            <a:picLocks noChangeAspect="1"/>
          </p:cNvPicPr>
          <p:nvPr/>
        </p:nvPicPr>
        <p:blipFill>
          <a:blip r:embed="rId2" cstate="print"/>
          <a:srcRect t="3441" r="5515"/>
          <a:stretch>
            <a:fillRect/>
          </a:stretch>
        </p:blipFill>
        <p:spPr>
          <a:xfrm>
            <a:off x="1142976" y="1928802"/>
            <a:ext cx="7786742" cy="400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Театрализованные и подвижные игры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 папами и для пап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50219_094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143380"/>
            <a:ext cx="3999572" cy="2543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50219_094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522" y="4143380"/>
            <a:ext cx="3959798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0150218_173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14422"/>
            <a:ext cx="400052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20150218_1743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232282"/>
            <a:ext cx="3857653" cy="2553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Художественное творчество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50122_153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589" y="1285861"/>
            <a:ext cx="3678476" cy="2365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50227_153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7444" y="1285860"/>
            <a:ext cx="413539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50227_153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30838"/>
            <a:ext cx="3786214" cy="2455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0150122_1044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6246" y="3857628"/>
            <a:ext cx="4157788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Подарки для дедушек и пап.</a:t>
            </a:r>
            <a:endParaRPr lang="ru-RU" sz="2800" b="1" dirty="0"/>
          </a:p>
        </p:txBody>
      </p:sp>
      <p:pic>
        <p:nvPicPr>
          <p:cNvPr id="8" name="Рисунок 7" descr="20150227_143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01094"/>
            <a:ext cx="7516865" cy="4228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Портрет «Мой папа»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Работы выполнены детьми совместно с мамами.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50217_140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649435"/>
            <a:ext cx="4429156" cy="5016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Пап мы поздравляем с праздником мужским,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Праздника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достоин,охранял</a:t>
            </a:r>
            <a:r>
              <a:rPr lang="ru-RU" sz="2800" b="1" dirty="0" smtClean="0">
                <a:solidFill>
                  <a:srgbClr val="002060"/>
                </a:solidFill>
              </a:rPr>
              <a:t> он мир!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50218_171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85860"/>
            <a:ext cx="407196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50218_173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071942"/>
            <a:ext cx="4101195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50218_165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85860"/>
            <a:ext cx="3714776" cy="2518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              СПАСИБО ЗА ВНИМАНИЕ!</a:t>
            </a:r>
            <a:endParaRPr lang="ru-RU" sz="2800" b="1" dirty="0"/>
          </a:p>
        </p:txBody>
      </p:sp>
      <p:pic>
        <p:nvPicPr>
          <p:cNvPr id="4" name="Рисунок 3" descr="49a1a9da-a992-dc7a-b6ce-14fc1fc92a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439924"/>
            <a:ext cx="2928958" cy="2917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Цель </a:t>
            </a:r>
            <a:r>
              <a:rPr lang="ru-RU" sz="2400" b="1" dirty="0" smtClean="0">
                <a:solidFill>
                  <a:srgbClr val="002060"/>
                </a:solidFill>
              </a:rPr>
              <a:t>проекта</a:t>
            </a:r>
            <a:r>
              <a:rPr lang="ru-RU" sz="2400" b="1" u="sng" dirty="0">
                <a:solidFill>
                  <a:srgbClr val="002060"/>
                </a:solidFill>
              </a:rPr>
              <a:t>:</a:t>
            </a:r>
            <a:r>
              <a:rPr lang="ru-RU" sz="2000" b="1" dirty="0"/>
              <a:t>  </a:t>
            </a:r>
            <a:r>
              <a:rPr lang="ru-RU" sz="2000" dirty="0"/>
              <a:t>Формировать у детей дошкольного возраста чувство патриотизма, гордости и уважения за Российскую армию.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Задачи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/>
              <a:t>   -</a:t>
            </a:r>
            <a:r>
              <a:rPr lang="ru-RU" sz="2000" dirty="0"/>
              <a:t>Систематизировать, расширять и обобщать знания о </a:t>
            </a:r>
            <a:r>
              <a:rPr lang="ru-RU" sz="2000" dirty="0" smtClean="0"/>
              <a:t>Российской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Армии</a:t>
            </a:r>
            <a:r>
              <a:rPr lang="ru-RU" sz="2000" dirty="0"/>
              <a:t>, родах войск, военной </a:t>
            </a:r>
            <a:r>
              <a:rPr lang="ru-RU" sz="2000" dirty="0" smtClean="0"/>
              <a:t>технике;</a:t>
            </a:r>
            <a:endParaRPr lang="ru-RU" sz="2000" dirty="0"/>
          </a:p>
          <a:p>
            <a:pPr>
              <a:buNone/>
            </a:pPr>
            <a:r>
              <a:rPr lang="ru-RU" sz="2000" dirty="0" smtClean="0"/>
              <a:t>   -</a:t>
            </a:r>
            <a:r>
              <a:rPr lang="ru-RU" sz="2000" dirty="0"/>
              <a:t>Развивать интерес детей к истории родного Отечества, к </a:t>
            </a:r>
            <a:r>
              <a:rPr lang="ru-RU" sz="2000" dirty="0" smtClean="0"/>
              <a:t>истории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формирования </a:t>
            </a:r>
            <a:r>
              <a:rPr lang="ru-RU" sz="2000" dirty="0"/>
              <a:t>и становления Российской армии от Древней Руси </a:t>
            </a:r>
            <a:r>
              <a:rPr lang="ru-RU" sz="2000" dirty="0" smtClean="0"/>
              <a:t>до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современности;</a:t>
            </a:r>
            <a:endParaRPr lang="ru-RU" sz="2000" dirty="0"/>
          </a:p>
          <a:p>
            <a:pPr>
              <a:buNone/>
            </a:pPr>
            <a:r>
              <a:rPr lang="ru-RU" sz="2000" dirty="0" smtClean="0"/>
              <a:t>   -</a:t>
            </a:r>
            <a:r>
              <a:rPr lang="ru-RU" sz="2000" dirty="0"/>
              <a:t>Активно привлекать семью к патриотическому воспитанию </a:t>
            </a:r>
            <a:r>
              <a:rPr lang="ru-RU" sz="2000" dirty="0" smtClean="0"/>
              <a:t>своих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детей;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-Формировать потребности в чтении, как источнике новых знаний об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окружающем;</a:t>
            </a:r>
          </a:p>
          <a:p>
            <a:pPr>
              <a:buNone/>
            </a:pPr>
            <a:r>
              <a:rPr lang="ru-RU" sz="2000" dirty="0" smtClean="0"/>
              <a:t>   -Расширять и активизировать словарный запас детей;</a:t>
            </a:r>
          </a:p>
          <a:p>
            <a:pPr>
              <a:buNone/>
            </a:pPr>
            <a:r>
              <a:rPr lang="ru-RU" sz="2000" dirty="0" smtClean="0"/>
              <a:t>   -Способствовать формированию положительных эмоций, активности в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самостоятельной и совместной деятельности.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92909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   Актуальность: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Проблема </a:t>
            </a:r>
            <a:r>
              <a:rPr lang="ru-RU" sz="2000" dirty="0"/>
              <a:t>нравственно-патриотического воспитания детей дошкольного возраста является одной из первостепенных для современного </a:t>
            </a:r>
            <a:r>
              <a:rPr lang="ru-RU" sz="2000" dirty="0" err="1"/>
              <a:t>общества.В</a:t>
            </a:r>
            <a:r>
              <a:rPr lang="ru-RU" sz="2000" dirty="0"/>
              <a:t> настоящее время воспитание патриотизма, гражданственности – достаточно трудная задача, решение которой требует терпения и такта. Подчас в современных семьях подобные вопросы не считаются важными и заслуживающими должного </a:t>
            </a:r>
            <a:r>
              <a:rPr lang="ru-RU" sz="2000" dirty="0" err="1"/>
              <a:t>внимания.День</a:t>
            </a:r>
            <a:r>
              <a:rPr lang="ru-RU" sz="2000" dirty="0"/>
              <a:t> Защитника Отечества уже не ассоциируется с вооруженными силами. Этот праздник постепенно превратился в </a:t>
            </a:r>
            <a:r>
              <a:rPr lang="ru-RU" sz="2000" dirty="0" err="1"/>
              <a:t>гендерный</a:t>
            </a:r>
            <a:r>
              <a:rPr lang="ru-RU" sz="2000" dirty="0"/>
              <a:t>, равносильный международному женскому дню.</a:t>
            </a:r>
            <a:br>
              <a:rPr lang="ru-RU" sz="2000" dirty="0"/>
            </a:br>
            <a:r>
              <a:rPr lang="ru-RU" sz="2000" dirty="0"/>
              <a:t>Проект является отличной возможностью вызвать желание быть похожими на смелых и отважных воинов своей страны.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939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</a:rPr>
              <a:t>                                   Этапы проекта: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</a:t>
            </a:r>
            <a:r>
              <a:rPr lang="ru-RU" sz="2200" b="1" dirty="0" smtClean="0"/>
              <a:t>1этап:</a:t>
            </a:r>
            <a:r>
              <a:rPr lang="ru-RU" sz="2200" dirty="0" smtClean="0"/>
              <a:t> Подготовительный :  </a:t>
            </a:r>
            <a:br>
              <a:rPr lang="ru-RU" sz="2200" dirty="0" smtClean="0"/>
            </a:br>
            <a:r>
              <a:rPr lang="ru-RU" sz="2200" dirty="0" smtClean="0"/>
              <a:t>  -Постановка цели и задач;</a:t>
            </a:r>
            <a:br>
              <a:rPr lang="ru-RU" sz="2200" dirty="0" smtClean="0"/>
            </a:br>
            <a:r>
              <a:rPr lang="ru-RU" sz="2200" dirty="0" smtClean="0"/>
              <a:t>  -Работа с методическим материалом, литературой по данной теме;</a:t>
            </a:r>
            <a:br>
              <a:rPr lang="ru-RU" sz="2200" dirty="0" smtClean="0"/>
            </a:br>
            <a:r>
              <a:rPr lang="ru-RU" sz="2200" dirty="0" smtClean="0"/>
              <a:t>  -Оснащение ППС.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04labfgvt1222432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4143380"/>
            <a:ext cx="18288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5lab5ouo1317030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5473"/>
            <a:ext cx="3214710" cy="2278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50318_160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629" y="2143116"/>
            <a:ext cx="2807347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 этап: 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Практический</a:t>
            </a:r>
            <a:r>
              <a:rPr lang="ru-RU" sz="2000" b="1" dirty="0" smtClean="0">
                <a:solidFill>
                  <a:srgbClr val="002060"/>
                </a:solidFill>
              </a:rPr>
              <a:t> 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Реализация проекта: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554551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8000" dirty="0" smtClean="0">
                <a:cs typeface="Arial" pitchFamily="34" charset="0"/>
              </a:rPr>
              <a:t>1.Подбор художественной литературы.</a:t>
            </a:r>
          </a:p>
          <a:p>
            <a:pPr lvl="0">
              <a:buNone/>
            </a:pPr>
            <a:r>
              <a:rPr lang="ru-RU" sz="8000" dirty="0" smtClean="0">
                <a:cs typeface="Arial" pitchFamily="34" charset="0"/>
              </a:rPr>
              <a:t>2.Подбор пособий для работы с детьми.</a:t>
            </a:r>
          </a:p>
          <a:p>
            <a:pPr lvl="0">
              <a:buNone/>
            </a:pPr>
            <a:r>
              <a:rPr lang="ru-RU" sz="8000" dirty="0" smtClean="0">
                <a:cs typeface="Arial" pitchFamily="34" charset="0"/>
              </a:rPr>
              <a:t>3.Выбор форм работы с родителями.</a:t>
            </a:r>
          </a:p>
          <a:p>
            <a:pPr lvl="0">
              <a:buNone/>
            </a:pPr>
            <a:r>
              <a:rPr lang="ru-RU" sz="8000" dirty="0" smtClean="0">
                <a:cs typeface="Arial" pitchFamily="34" charset="0"/>
              </a:rPr>
              <a:t>4.Выбор основных мероприятий.</a:t>
            </a:r>
          </a:p>
          <a:p>
            <a:pPr lvl="0">
              <a:buNone/>
            </a:pPr>
            <a:r>
              <a:rPr lang="ru-RU" sz="8000" dirty="0" smtClean="0">
                <a:cs typeface="Arial" pitchFamily="34" charset="0"/>
              </a:rPr>
              <a:t>5.Определение и формулировка ожидаемых результатов. </a:t>
            </a:r>
          </a:p>
          <a:p>
            <a:pPr>
              <a:buNone/>
            </a:pPr>
            <a:r>
              <a:rPr lang="ru-RU" sz="8000" dirty="0" smtClean="0">
                <a:cs typeface="Arial" pitchFamily="34" charset="0"/>
              </a:rPr>
              <a:t>6.Работа с иллюстрациями по теме: «Три богатыря», «Защитники Отечества», (демонстрационный материал, сюжетные картинки)</a:t>
            </a:r>
          </a:p>
          <a:p>
            <a:pPr>
              <a:buNone/>
            </a:pPr>
            <a:r>
              <a:rPr lang="ru-RU" sz="8000" dirty="0" smtClean="0">
                <a:cs typeface="Arial" pitchFamily="34" charset="0"/>
              </a:rPr>
              <a:t>7.Продуктивная деятельность (рисование, лепка, аппликация, ручной труд)</a:t>
            </a:r>
          </a:p>
          <a:p>
            <a:pPr>
              <a:buNone/>
            </a:pPr>
            <a:r>
              <a:rPr lang="ru-RU" sz="8000" dirty="0" smtClean="0">
                <a:cs typeface="Arial" pitchFamily="34" charset="0"/>
              </a:rPr>
              <a:t>8.Чтение художественной литературы, заучивание стихотворений,.</a:t>
            </a:r>
          </a:p>
          <a:p>
            <a:pPr>
              <a:buNone/>
            </a:pPr>
            <a:r>
              <a:rPr lang="ru-RU" sz="8000" dirty="0" smtClean="0">
                <a:cs typeface="Arial" pitchFamily="34" charset="0"/>
              </a:rPr>
              <a:t>9.Подбор для родителей  консультаций, рекомендаций.</a:t>
            </a:r>
          </a:p>
          <a:p>
            <a:pPr>
              <a:buNone/>
            </a:pPr>
            <a:r>
              <a:rPr lang="ru-RU" sz="8000" dirty="0" smtClean="0">
                <a:cs typeface="Arial" pitchFamily="34" charset="0"/>
              </a:rPr>
              <a:t>10.Творческие задания для </a:t>
            </a:r>
            <a:r>
              <a:rPr lang="ru-RU" sz="8000" dirty="0" err="1" smtClean="0">
                <a:cs typeface="Arial" pitchFamily="34" charset="0"/>
              </a:rPr>
              <a:t>детейс</a:t>
            </a:r>
            <a:r>
              <a:rPr lang="ru-RU" sz="8000" dirty="0" smtClean="0">
                <a:cs typeface="Arial" pitchFamily="34" charset="0"/>
              </a:rPr>
              <a:t> </a:t>
            </a:r>
            <a:r>
              <a:rPr lang="ru-RU" sz="8000" dirty="0" err="1" smtClean="0">
                <a:cs typeface="Arial" pitchFamily="34" charset="0"/>
              </a:rPr>
              <a:t>мамами:портрет</a:t>
            </a:r>
            <a:r>
              <a:rPr lang="ru-RU" sz="8000" dirty="0" smtClean="0">
                <a:cs typeface="Arial" pitchFamily="34" charset="0"/>
              </a:rPr>
              <a:t> «Мой папа»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Чтение художественной литературы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50317_150433(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14874" y="1285860"/>
            <a:ext cx="3684110" cy="3740145"/>
          </a:xfrm>
        </p:spPr>
      </p:pic>
      <p:pic>
        <p:nvPicPr>
          <p:cNvPr id="5" name="Рисунок 4" descr="20150318_155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51" y="1142984"/>
            <a:ext cx="4064305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50318_155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142985"/>
            <a:ext cx="364333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20150318_161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7794" y="3714752"/>
            <a:ext cx="5194098" cy="2933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24399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Беседы 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рассматривание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иллюстраций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50219_093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677" y="2928934"/>
            <a:ext cx="4480263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50219_093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92706"/>
            <a:ext cx="3428997" cy="5201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714356"/>
            <a:ext cx="4972056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</a:rPr>
              <a:t>В ряду защитников Отчизны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на протяжении веков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солдат российских видим лица,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всех </a:t>
            </a:r>
            <a:r>
              <a:rPr lang="ru-RU" sz="2700" b="1" dirty="0" err="1" smtClean="0">
                <a:solidFill>
                  <a:srgbClr val="002060"/>
                </a:solidFill>
              </a:rPr>
              <a:t>тех,кто</a:t>
            </a:r>
            <a:r>
              <a:rPr lang="ru-RU" sz="2700" b="1" dirty="0" smtClean="0">
                <a:solidFill>
                  <a:srgbClr val="002060"/>
                </a:solidFill>
              </a:rPr>
              <a:t> защищал наш дом.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20150219_07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5903" y="2500306"/>
            <a:ext cx="4634051" cy="3625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50317_150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45889"/>
            <a:ext cx="3357586" cy="5494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Дидактические игры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50218_085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0569" y="1357298"/>
            <a:ext cx="3890830" cy="2465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50218_085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3496" y="1357298"/>
            <a:ext cx="3891916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50220_070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545" y="4071942"/>
            <a:ext cx="4429785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206</TotalTime>
  <Words>250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дошкольное образовательное  учреждение детский сад № 2 комбинированного вида Петродворцового района г. Санкт-Петербург </vt:lpstr>
      <vt:lpstr>Цель проекта:  Формировать у детей дошкольного возраста чувство патриотизма, гордости и уважения за Российскую армию. </vt:lpstr>
      <vt:lpstr>                                             Актуальность:   Проблема нравственно-патриотического воспитания детей дошкольного возраста является одной из первостепенных для современного общества.В настоящее время воспитание патриотизма, гражданственности – достаточно трудная задача, решение которой требует терпения и такта. Подчас в современных семьях подобные вопросы не считаются важными и заслуживающими должного внимания.День Защитника Отечества уже не ассоциируется с вооруженными силами. Этот праздник постепенно превратился в гендерный, равносильный международному женскому дню. Проект является отличной возможностью вызвать желание быть похожими на смелых и отважных воинов своей страны. </vt:lpstr>
      <vt:lpstr>                                   Этапы проекта:     1этап: Подготовительный :     -Постановка цели и задач;   -Работа с методическим материалом, литературой по данной теме;   -Оснащение ППС.  </vt:lpstr>
      <vt:lpstr>2 этап:  Практический .  Реализация проекта:</vt:lpstr>
      <vt:lpstr>Чтение художественной литературы</vt:lpstr>
      <vt:lpstr>Беседы и  рассматривание  иллюстраций</vt:lpstr>
      <vt:lpstr>В ряду защитников Отчизны на протяжении веков солдат российских видим лица, всех тех,кто защищал наш дом.  </vt:lpstr>
      <vt:lpstr>Дидактические игры</vt:lpstr>
      <vt:lpstr>Театрализованные и подвижные игры  с папами и для пап </vt:lpstr>
      <vt:lpstr>Художественное творчество</vt:lpstr>
      <vt:lpstr> Подарки для дедушек и пап.</vt:lpstr>
      <vt:lpstr>Портрет «Мой папа» Работы выполнены детьми совместно с мамами. </vt:lpstr>
      <vt:lpstr>Пап мы поздравляем с праздником мужским, Праздника достоин,охранял он мир!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 учреждение детский сад № 2 комбинированного вида Петродворцового района г. Санкт-Петербург</dc:title>
  <dc:creator>сад</dc:creator>
  <cp:lastModifiedBy>сад</cp:lastModifiedBy>
  <cp:revision>32</cp:revision>
  <dcterms:created xsi:type="dcterms:W3CDTF">2015-03-17T16:50:32Z</dcterms:created>
  <dcterms:modified xsi:type="dcterms:W3CDTF">2015-03-20T09:26:06Z</dcterms:modified>
</cp:coreProperties>
</file>