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BC9918F-3408-4BA7-9DC9-C8F5E3106F2F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084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303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110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023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3336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655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165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9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703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96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9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959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074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271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7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200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50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9289" y="-1012216"/>
            <a:ext cx="8624711" cy="8431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                  ГБОУ  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СОШ   с. Новый Буян</a:t>
            </a:r>
            <a:endParaRPr lang="ru-RU" sz="11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724025" algn="l"/>
              </a:tabLs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ОДО 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№ 2</a:t>
            </a:r>
            <a:endParaRPr lang="ru-RU" sz="11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ru-RU" sz="11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Презентация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628650" algn="l"/>
              </a:tabLst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Непосредственно   образовательной   деятельности</a:t>
            </a:r>
            <a:endParaRPr lang="ru-RU" sz="11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619250" algn="l"/>
              </a:tabLst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«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Познание »</a:t>
            </a:r>
            <a:endParaRPr lang="ru-RU" sz="11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942975" algn="l"/>
              </a:tabLst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       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младшей   группы</a:t>
            </a:r>
            <a:endParaRPr lang="ru-RU" sz="11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ru-RU" sz="11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590550" algn="l"/>
              </a:tabLs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Тема:     </a:t>
            </a:r>
            <a:r>
              <a:rPr lang="ru-RU" sz="2400" b="1" u="sng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 Морковка  для зайчика »</a:t>
            </a:r>
            <a:endParaRPr lang="ru-RU" sz="11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ru-RU" sz="11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Подготовила 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  провела: Кузнецова О.А.</a:t>
            </a:r>
            <a:endParaRPr lang="ru-RU" sz="11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ru-RU" sz="11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362075" algn="l"/>
              </a:tabLs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2012г.</a:t>
            </a:r>
            <a:endParaRPr lang="ru-RU" sz="11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362075" algn="l"/>
              </a:tabLst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37" y="299891"/>
            <a:ext cx="2115931" cy="211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8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2247" b="3359"/>
          <a:stretch/>
        </p:blipFill>
        <p:spPr>
          <a:xfrm>
            <a:off x="5894364" y="112541"/>
            <a:ext cx="6119445" cy="68791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57" y="0"/>
            <a:ext cx="4529797" cy="64074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147" y="1971647"/>
            <a:ext cx="2111020" cy="275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6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16393" y="998806"/>
            <a:ext cx="5875605" cy="5724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Содержание организованной образовательной деятельности</a:t>
            </a:r>
            <a:endParaRPr lang="ru-RU" sz="1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2486025" algn="l"/>
              </a:tabLst>
            </a:pP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Организационный момент.	</a:t>
            </a:r>
            <a:endParaRPr lang="ru-RU" sz="1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о с п и т а т е л ь.  Посмотрите , кто это у нас спрятался под стулом, притаился и дрожит? ( </a:t>
            </a:r>
            <a:r>
              <a:rPr lang="ru-RU" sz="16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Дети достают из - под стула игрушку – зайчонка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.) Бедный зайчонок, как же он сюда попал? Наверное, он от волка убежал, вот и забежал к нам. ( </a:t>
            </a:r>
            <a:r>
              <a:rPr lang="ru-RU" sz="16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Дети садятся на ковер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.)</a:t>
            </a:r>
            <a:endParaRPr lang="ru-RU" sz="1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2. Основная часть. Чтение стихотворения. Рассматривание игрушки.</a:t>
            </a:r>
            <a:endParaRPr lang="ru-RU" sz="1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Воспитатель читает стихотворение В. Хорола « Зайчик ».</a:t>
            </a:r>
            <a:endParaRPr lang="ru-RU" sz="1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3562350" algn="l"/>
              </a:tabLst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Жил – был зайчик – 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Отморозил носик,</a:t>
            </a:r>
            <a:endParaRPr lang="ru-RU" sz="1200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3562350" algn="l"/>
              </a:tabLst>
            </a:pP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Длинные ушки.	Отморозил хвостик                        Отморозил зайчик                                                     И поехал греться</a:t>
            </a:r>
            <a:endParaRPr lang="ru-RU" sz="1200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3562350" algn="l"/>
              </a:tabLst>
            </a:pP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носик на опушке.	К ребятишкам в гости.</a:t>
            </a:r>
            <a:endParaRPr lang="ru-RU" sz="1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028700" algn="l"/>
              </a:tabLst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       Там тепло и славно, волка нет</a:t>
            </a:r>
            <a:endParaRPr lang="ru-RU" sz="1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028700" algn="l"/>
              </a:tabLst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И дают морковку на обед.</a:t>
            </a:r>
            <a:endParaRPr lang="ru-RU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147582" cy="444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35040" y="256515"/>
            <a:ext cx="6156960" cy="6401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Воспитатель демонстрирует детям игрушечного зайца. При чтении стихотворения  показывает части игрушки.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Вот какой забавный зайка,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Ты не бойся,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побегайка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На макушке – длинные  ушки,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Пушистая спинка, мягкий животик,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А сзади у зайки коротенький хвостик.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Тебя не будем обижать,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Будем с зайчиком играть.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Погладьте  зайку, ребята, чтобы он вас не боялся ( </a:t>
            </a:r>
            <a:r>
              <a:rPr lang="ru-RU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дети гладят игрушку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), покажите, где у зайки ушки, какие они? (</a:t>
            </a:r>
            <a:r>
              <a:rPr lang="ru-RU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Длинные, большие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.) А где хвостик? Какой он?  ( </a:t>
            </a:r>
            <a:r>
              <a:rPr lang="ru-RU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Коротенький, маленький.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Покажите спинку, какая она?                       ( </a:t>
            </a:r>
            <a:r>
              <a:rPr lang="ru-RU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Пушистая.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) А животик где,  какой он ? ( </a:t>
            </a:r>
            <a:r>
              <a:rPr lang="ru-RU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Мягкий.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) У зайчика есть лапки, покажите  их. ( </a:t>
            </a:r>
            <a:r>
              <a:rPr lang="ru-RU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Дети показывают лапки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) Где у зайки носик, глазки ? ( </a:t>
            </a:r>
            <a:r>
              <a:rPr lang="ru-RU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Дети отвечают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)  Перестал наш зайка дрожать, видно, хочет  играть. Поиграем  с зайчиком? ( </a:t>
            </a:r>
            <a:r>
              <a:rPr lang="ru-RU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Дети отвечают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)  </a:t>
            </a:r>
            <a:endParaRPr lang="ru-RU" sz="1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6515"/>
            <a:ext cx="5908431" cy="436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5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03851" y="270443"/>
            <a:ext cx="5838091" cy="656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 и з к у л ь т м и н у т к а « Зайка »</a:t>
            </a:r>
            <a:endParaRPr lang="ru-RU" sz="1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543050" algn="l"/>
              </a:tabLst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Зайка беленький скакал.</a:t>
            </a:r>
            <a:endParaRPr lang="ru-RU" sz="1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543050" algn="l"/>
              </a:tabLst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   Он от волка убегал.</a:t>
            </a:r>
            <a:endParaRPr lang="ru-RU" sz="1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543050" algn="l"/>
              </a:tabLst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Прык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скок за кусток,</a:t>
            </a:r>
            <a:endParaRPr lang="ru-RU" sz="1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543050" algn="l"/>
              </a:tabLst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   По дорожке под мосток.</a:t>
            </a:r>
            <a:endParaRPr lang="ru-RU" sz="1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543050" algn="l"/>
              </a:tabLst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 </a:t>
            </a:r>
            <a:r>
              <a:rPr lang="ru-RU" sz="1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Дети прыгают, в конце декламации приседают.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)</a:t>
            </a:r>
            <a:endParaRPr lang="ru-RU" sz="1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3. Коллективное рисование</a:t>
            </a:r>
            <a:endParaRPr lang="ru-RU" sz="1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о с п и т а т е л ь.    Чем нам порадовать зайчонка?  Что любит есть зайка?            (  </a:t>
            </a:r>
            <a:r>
              <a:rPr lang="ru-RU" sz="1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Ответы детей. ) 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Ну конечно вкусной морковкой. Ведь еще морковка на огороде не выросла. Вам жалко зайку?  Скоро обед, надо зайку покормить. Сегодня мы все вместе поможем  зайке.( </a:t>
            </a:r>
            <a:r>
              <a:rPr lang="ru-RU" sz="1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Показывает морковку  и просит назвать ее цвет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.) Морковка красного цвета, поэтому  мне нужна красная краска. ( </a:t>
            </a:r>
            <a:r>
              <a:rPr lang="ru-RU" sz="1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Дети  выбирают из 3х предложенных кубиков  разного цвета нужный цвет. )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Правильно.</a:t>
            </a:r>
            <a:endParaRPr lang="ru-RU" sz="1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Воспитатель показывает и объясняет приемы работы.</a:t>
            </a:r>
            <a:endParaRPr lang="ru-RU" sz="1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- Рисовать мы сегодня будем пальчиками. Для этого обмакнем палец в краску и затем сделаем им отпечаток. ( </a:t>
            </a:r>
            <a:r>
              <a:rPr lang="ru-RU" sz="1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Показывает приемы выполнения рисунка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)</a:t>
            </a:r>
            <a:endParaRPr lang="ru-RU" sz="1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Вы поможете мне ?  Иначе я не справлюсь.</a:t>
            </a:r>
            <a:endParaRPr lang="ru-RU" sz="1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</a:t>
            </a:r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Дети начинают рисовать, воспитатель в процессе рисования помогает детям , испытывающим затруднения, обращая их внимание на то, что отпечатки нужно оставить по всей площади шаблона.</a:t>
            </a:r>
            <a:endParaRPr lang="ru-RU" sz="1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203851" cy="410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53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-688" b="10623"/>
          <a:stretch/>
        </p:blipFill>
        <p:spPr>
          <a:xfrm>
            <a:off x="7174523" y="0"/>
            <a:ext cx="5017477" cy="68650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08763" cy="492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32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48246" y="0"/>
            <a:ext cx="4243753" cy="8006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Предварительная работа.</a:t>
            </a:r>
            <a:endParaRPr lang="ru-RU" sz="1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Разучивание игры: « Зайка беленький сидит », проведение пальчикового рисования.</a:t>
            </a:r>
            <a:endParaRPr lang="ru-RU" sz="1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Словарная работа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Активизация словаря: Длинные, большие; коротенький, маленький; пушистая; мягкий.</a:t>
            </a:r>
            <a:endParaRPr lang="ru-RU" sz="1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Методические приемы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Сюрпризный момент.</a:t>
            </a:r>
            <a:endParaRPr lang="ru-RU" sz="1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Чтение стихотворения Б. Хорола « Зайчик ».</a:t>
            </a:r>
            <a:endParaRPr lang="ru-RU" sz="1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Чтение стихотворения с демонстрацией игрушки – зайчика ( показ частей игрушки ).</a:t>
            </a:r>
            <a:endParaRPr lang="ru-RU" sz="1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Вопросы к детям, ответы детей.</a:t>
            </a:r>
            <a:endParaRPr lang="ru-RU" sz="1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Физ. Минутка.</a:t>
            </a:r>
            <a:endParaRPr lang="ru-RU" sz="1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Коллективное рисование (показ и объяснение приемов работы ).</a:t>
            </a:r>
            <a:endParaRPr lang="ru-RU" sz="1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Помощь в процессе  нетрадиционного  рисования.</a:t>
            </a:r>
            <a:endParaRPr lang="ru-RU" sz="1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Игра « Зайка беленький сидит ».</a:t>
            </a:r>
            <a:endParaRPr lang="ru-RU" sz="1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Рефлексия.</a:t>
            </a:r>
            <a:endParaRPr lang="ru-RU" sz="1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835705" cy="507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87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72997" y="376226"/>
            <a:ext cx="4919003" cy="591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Использованная литература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Комплексные занятия по программе « От рождения до школы »под ред.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Н.Е.Вераксы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Т.С.Комаровой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М.А.Васильевой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   Первая младшая группа / авт. -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сост.О.П.Власенко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(и др.) – Волгоград: Учитель,2011. – 292.</a:t>
            </a:r>
            <a:endParaRPr lang="ru-RU" sz="1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Аверина, И.Е. Физкультурные минутки в детском саду: практическое пособие /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И.Е.Аверина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– М.: Айрис –пресс,2009.</a:t>
            </a:r>
            <a:endParaRPr lang="ru-RU" sz="1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Гербова,В.В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 Занятия по развитию речи в первой младшей группе детского сада : пособие для воспитателя детского сада/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В.В.Гербова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А.И.Максаков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.- М.: Просвящение,1986.</a:t>
            </a:r>
            <a:endParaRPr lang="ru-RU" sz="1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Елисеева,Л.Н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Хрестоматия для маленьких/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Л.Н.Елисеева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.- М.: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Просвящение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2009.</a:t>
            </a:r>
            <a:endParaRPr lang="ru-RU" sz="1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844" y="0"/>
            <a:ext cx="6682154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28276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1391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106</TotalTime>
  <Words>213</Words>
  <Application>Microsoft Office PowerPoint</Application>
  <PresentationFormat>Широкоэкранный</PresentationFormat>
  <Paragraphs>78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Cambria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мм</dc:creator>
  <cp:lastModifiedBy>мм</cp:lastModifiedBy>
  <cp:revision>10</cp:revision>
  <dcterms:created xsi:type="dcterms:W3CDTF">2014-02-25T16:43:38Z</dcterms:created>
  <dcterms:modified xsi:type="dcterms:W3CDTF">2014-02-27T18:26:46Z</dcterms:modified>
</cp:coreProperties>
</file>