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9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62B13-8F8E-4AF6-9DC0-56FC26951B97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A66A9A-C507-4676-A978-615AD8D14A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66A9A-C507-4676-A978-615AD8D14AE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Проходной балл 2014 рамки для оформления в ДОУ Поступаем вместе!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7179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1857364"/>
            <a:ext cx="404123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Способы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разработки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проектов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ы презентации скачать бесплатно - есть много примеров и образц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70" y="0"/>
            <a:ext cx="917737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622734717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71604" y="132873"/>
            <a:ext cx="5929354" cy="57726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ы презентации скачать бесплатно - есть много примеров и образц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737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1.Системная паутинка по проекту</a:t>
            </a:r>
            <a:endParaRPr lang="ru-RU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142984"/>
          <a:ext cx="822960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Познание</a:t>
                      </a:r>
                    </a:p>
                    <a:p>
                      <a:r>
                        <a:rPr lang="ru-RU" b="0" dirty="0" smtClean="0">
                          <a:solidFill>
                            <a:schemeClr val="bg1"/>
                          </a:solidFill>
                        </a:rPr>
                        <a:t>ведущая деятельность – познавательно- исследовательская, формы: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Чтение художественной</a:t>
                      </a:r>
                      <a:r>
                        <a:rPr lang="ru-RU" baseline="0" dirty="0" smtClean="0"/>
                        <a:t> литературы</a:t>
                      </a:r>
                    </a:p>
                    <a:p>
                      <a:r>
                        <a:rPr lang="ru-RU" b="0" baseline="0" dirty="0" smtClean="0"/>
                        <a:t>ведущая деятельность – чтение, формы: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Коммуникация</a:t>
                      </a:r>
                    </a:p>
                    <a:p>
                      <a:r>
                        <a:rPr lang="ru-RU" b="0" dirty="0" smtClean="0"/>
                        <a:t>ведущая деятельность – коммуникативная, формы: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Социализация</a:t>
                      </a:r>
                    </a:p>
                    <a:p>
                      <a:r>
                        <a:rPr lang="ru-RU" dirty="0" smtClean="0"/>
                        <a:t>ведущая деятельность – игровая, формы: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Труд</a:t>
                      </a:r>
                    </a:p>
                    <a:p>
                      <a:r>
                        <a:rPr lang="ru-RU" dirty="0" smtClean="0"/>
                        <a:t>ведущая деятельность – трудовая, формы: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Безопасность</a:t>
                      </a:r>
                    </a:p>
                    <a:p>
                      <a:r>
                        <a:rPr lang="ru-RU" dirty="0" smtClean="0"/>
                        <a:t>интеграция разных видов деятельности, формы: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Здоровье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интеграция разных видов деятельности, формы: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Физическая культура</a:t>
                      </a:r>
                    </a:p>
                    <a:p>
                      <a:r>
                        <a:rPr lang="ru-RU" dirty="0" smtClean="0"/>
                        <a:t>ведущая деятельность – двигательная, формы: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Формы взаимодействия с семьей и соц. партнерами </a:t>
                      </a:r>
                      <a:r>
                        <a:rPr lang="ru-RU" dirty="0" smtClean="0"/>
                        <a:t>формы: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Художественное творчество</a:t>
                      </a:r>
                    </a:p>
                    <a:p>
                      <a:r>
                        <a:rPr lang="ru-RU" dirty="0" smtClean="0"/>
                        <a:t>ведущая деятельность – продуктивная, формы: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Музыка</a:t>
                      </a:r>
                    </a:p>
                    <a:p>
                      <a:r>
                        <a:rPr lang="ru-RU" dirty="0" smtClean="0"/>
                        <a:t>ведущая деятельность – музыкально-художественная, формы: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Режимные моменты</a:t>
                      </a:r>
                    </a:p>
                    <a:p>
                      <a:r>
                        <a:rPr lang="ru-RU" dirty="0" smtClean="0"/>
                        <a:t>интеграция разных видов деятельности, формы: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ы презентации скачать бесплатно - есть много примеров и образц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737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cap="all" dirty="0" smtClean="0"/>
              <a:t>СИСТЕМНАЯ ПАУТИНКА ПО ПРОЕКТУ ОДИН ДЕНЬ ИЗ ЖИЗНИ КУКЛЫ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142845" y="1060114"/>
          <a:ext cx="9001155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0385"/>
                <a:gridCol w="3000385"/>
                <a:gridCol w="3000385"/>
              </a:tblGrid>
              <a:tr h="5566408">
                <a:tc>
                  <a:txBody>
                    <a:bodyPr/>
                    <a:lstStyle/>
                    <a:p>
                      <a:pPr fontAlgn="base"/>
                      <a:r>
                        <a:rPr lang="ru-RU" sz="1800" b="1" i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Познание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Совместная игра детей и родителей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Конструирование «дом моей мечты»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Домашние работы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экспериментирование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800" b="1" i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Чтение художественной литературы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Стихи Григорьевой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Народная сказка «Советы отца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 Яковлевой «О девочках и мальчиках»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Сухомлинский 7 дочек, Раскаяние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Януш</a:t>
                      </a:r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i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Карчаг</a:t>
                      </a:r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«Самые родные наши люди» чтение сказок «Дикие лебеди, сестрица </a:t>
                      </a:r>
                      <a:r>
                        <a:rPr lang="ru-RU" sz="1800" b="1" i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Алёнушка</a:t>
                      </a:r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и братец Иванушка, нем сказка кукушка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А </a:t>
                      </a:r>
                      <a:r>
                        <a:rPr lang="ru-RU" sz="1800" b="1" i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Лингрен</a:t>
                      </a:r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Малыш и </a:t>
                      </a:r>
                      <a:r>
                        <a:rPr lang="ru-RU" sz="1800" b="1" i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Карлсон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Л Толстой Рассказы для маленьких детей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800" b="1" i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Коммуникация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Беседы: в каком городе мы живем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Выходной день в моей семье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Как я помогаю дома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альбома моя семья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Самый счастливый день в семье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ы презентации скачать бесплатно - есть много примеров и образц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737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2844" y="-24"/>
          <a:ext cx="8858313" cy="6764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771"/>
                <a:gridCol w="2952771"/>
                <a:gridCol w="2952771"/>
              </a:tblGrid>
              <a:tr h="4478634">
                <a:tc>
                  <a:txBody>
                    <a:bodyPr/>
                    <a:lstStyle/>
                    <a:p>
                      <a:pPr fontAlgn="base"/>
                      <a:r>
                        <a:rPr lang="ru-RU" sz="1800" b="1" i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Социализация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интереса к различным видам игр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Поощрение детей в совместных играх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Побуждение интереса детей к театрализованной игре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закрепление навыков поведения на улице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продолжать формировать элементарные представления о том, что хорошо и что плохо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800" b="1" i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Труд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Дежурство в столовой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Уборка территории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Полив и ухаживание за цветами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800" b="1" i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Безопасность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.Правила безопасности в помещении и на улице</a:t>
                      </a:r>
                      <a:endParaRPr lang="ru-RU" dirty="0"/>
                    </a:p>
                  </a:txBody>
                  <a:tcPr/>
                </a:tc>
              </a:tr>
              <a:tr h="2236538">
                <a:tc>
                  <a:txBody>
                    <a:bodyPr/>
                    <a:lstStyle/>
                    <a:p>
                      <a:pPr fontAlgn="base"/>
                      <a:r>
                        <a:rPr lang="ru-RU" sz="1800" b="1" i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Здоровье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Составление режима для каждой семьи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Ситуативные разговоры во время умывания(о гигиене), о пользе воды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800" b="1" i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Физическая культура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Физкультурное занятие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Утренняя гимнастика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Тропа здоровья , бодрящая гимнастика после сна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Физкультура на воздухе, гимнастика для глаз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Пальчиковая гимнастика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800" b="1" i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Художественное творчество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Лепка угощение для дня рождения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Рисование платья для куклы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Оформление приглашений на мамин праздник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ы презентации скачать бесплатно - есть много примеров и образц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737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2845" y="1600200"/>
          <a:ext cx="8858310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770"/>
                <a:gridCol w="2952770"/>
                <a:gridCol w="2952770"/>
              </a:tblGrid>
              <a:tr h="370840">
                <a:tc>
                  <a:txBody>
                    <a:bodyPr/>
                    <a:lstStyle/>
                    <a:p>
                      <a:pPr fontAlgn="base"/>
                      <a:r>
                        <a:rPr lang="ru-RU" sz="1800" b="1" i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Музыка 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Песни «Варись, варись, кашка» «маме улыбаемся» «колыбельные»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Игры развлечения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Кукла маша на прогулке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 гости к кукле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/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Поиграем с куклой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Игры: куколка, покатаем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ы презентации скачать бесплатно - есть много примеров и образц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70" y="0"/>
            <a:ext cx="917737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2. Модель трёх вопросов</a:t>
            </a:r>
            <a:endParaRPr lang="ru-RU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2845" y="1600200"/>
          <a:ext cx="8858310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770"/>
                <a:gridCol w="2952770"/>
                <a:gridCol w="29527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ЧТО ЗНАЮ?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ЧТО ХОЧУ УЗНАТЬ?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КАК УЗНАТЬ?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Содержание, то что дети уже знают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План (тема проекта)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Источники новых знаний, т.е. средств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ы презентации скачать бесплатно - есть много примеров и образц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70" y="0"/>
            <a:ext cx="917737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3. Образ «Семь мы» (по Заир-Бек)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3"/>
          </a:xfrm>
        </p:spPr>
        <p:txBody>
          <a:bodyPr>
            <a:noAutofit/>
          </a:bodyPr>
          <a:lstStyle/>
          <a:p>
            <a:r>
              <a:rPr lang="ru-RU" sz="3600" b="1" i="1" dirty="0" smtClean="0"/>
              <a:t>Мы озабочены…</a:t>
            </a:r>
          </a:p>
          <a:p>
            <a:r>
              <a:rPr lang="ru-RU" sz="3600" b="1" i="1" dirty="0" smtClean="0"/>
              <a:t>Мы понимаем…</a:t>
            </a:r>
          </a:p>
          <a:p>
            <a:r>
              <a:rPr lang="ru-RU" sz="3600" b="1" i="1" dirty="0" smtClean="0"/>
              <a:t>Мы ожидаем…</a:t>
            </a:r>
          </a:p>
          <a:p>
            <a:r>
              <a:rPr lang="ru-RU" sz="3600" b="1" i="1" dirty="0" smtClean="0"/>
              <a:t>Мы предполагаем…</a:t>
            </a:r>
          </a:p>
          <a:p>
            <a:r>
              <a:rPr lang="ru-RU" sz="3600" b="1" i="1" dirty="0" smtClean="0"/>
              <a:t>Мы намереваемся…</a:t>
            </a:r>
          </a:p>
          <a:p>
            <a:r>
              <a:rPr lang="ru-RU" sz="3600" b="1" i="1" dirty="0" smtClean="0"/>
              <a:t>Мы готовы…</a:t>
            </a:r>
          </a:p>
          <a:p>
            <a:r>
              <a:rPr lang="ru-RU" sz="3600" b="1" i="1" dirty="0" smtClean="0"/>
              <a:t>Мы обращаемся за поддержкой…</a:t>
            </a:r>
            <a:endParaRPr lang="ru-RU" sz="3600" b="1" i="1" dirty="0"/>
          </a:p>
        </p:txBody>
      </p:sp>
      <p:pic>
        <p:nvPicPr>
          <p:cNvPr id="6" name="Рисунок 5" descr="88309603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1857364"/>
            <a:ext cx="2428892" cy="2428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ы презентации скачать бесплатно - есть много примеров и образц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70" y="0"/>
            <a:ext cx="917737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4. Метод «Мыслительная карта»</a:t>
            </a:r>
            <a:br>
              <a:rPr lang="ru-RU" b="1" dirty="0" smtClean="0"/>
            </a:br>
            <a:r>
              <a:rPr lang="ru-RU" b="1" dirty="0" smtClean="0"/>
              <a:t>(Тони </a:t>
            </a:r>
            <a:r>
              <a:rPr lang="ru-RU" b="1" dirty="0" err="1" smtClean="0"/>
              <a:t>Бьюзен</a:t>
            </a:r>
            <a:r>
              <a:rPr lang="ru-RU" b="1" dirty="0" smtClean="0"/>
              <a:t>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543956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dirty="0" smtClean="0"/>
              <a:t>Мыслительная (ментальная) карта, известная так же, как диаграмма связей, интеллект-карта, карта мыслей, ассоциативная карта – это способ изображения процесса общего системного мышления с помощью схем.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ы презентации скачать бесплатно - есть много примеров и образц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70" y="0"/>
            <a:ext cx="917737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Пример мыслительной карты</a:t>
            </a:r>
            <a:endParaRPr lang="ru-RU" b="1" dirty="0"/>
          </a:p>
        </p:txBody>
      </p:sp>
      <p:pic>
        <p:nvPicPr>
          <p:cNvPr id="7" name="Содержимое 6" descr="a48dfed1c0999823dc0250f9ac2103ad.jpg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85852" y="1202306"/>
            <a:ext cx="6357981" cy="45658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474</Words>
  <PresentationFormat>Экран (4:3)</PresentationFormat>
  <Paragraphs>98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1.Системная паутинка по проекту</vt:lpstr>
      <vt:lpstr>СИСТЕМНАЯ ПАУТИНКА ПО ПРОЕКТУ ОДИН ДЕНЬ ИЗ ЖИЗНИ КУКЛЫ </vt:lpstr>
      <vt:lpstr>Слайд 4</vt:lpstr>
      <vt:lpstr>Слайд 5</vt:lpstr>
      <vt:lpstr>2. Модель трёх вопросов</vt:lpstr>
      <vt:lpstr>3. Образ «Семь мы» (по Заир-Бек)</vt:lpstr>
      <vt:lpstr>4. Метод «Мыслительная карта» (Тони Бьюзен)</vt:lpstr>
      <vt:lpstr>Пример мыслительной карты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Антон</cp:lastModifiedBy>
  <cp:revision>11</cp:revision>
  <dcterms:modified xsi:type="dcterms:W3CDTF">2015-03-03T06:48:36Z</dcterms:modified>
</cp:coreProperties>
</file>