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9" r:id="rId3"/>
    <p:sldId id="390" r:id="rId4"/>
    <p:sldId id="391" r:id="rId5"/>
    <p:sldId id="324" r:id="rId6"/>
    <p:sldId id="337" r:id="rId7"/>
    <p:sldId id="323" r:id="rId8"/>
    <p:sldId id="381" r:id="rId9"/>
    <p:sldId id="383" r:id="rId10"/>
    <p:sldId id="394" r:id="rId11"/>
  </p:sldIdLst>
  <p:sldSz cx="9144000" cy="6858000" type="screen4x3"/>
  <p:notesSz cx="6858000" cy="9144000"/>
  <p:photoAlbum layout="1picTitle" frame="frameStyle6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6796F3-1E15-41F2-9D57-9BD766A02D6C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3AB1CE-F54C-4A04-A302-0B7FC9817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2;&#1072;&#1083;&#1077;&#1088;&#1080;&#1081;\Desktop\&#1052;&#1040;&#1052;&#1040;\Pesenka%20iz%20k_f%20'Usatyj%20nyan''%20-%20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481336"/>
          </a:xfrm>
        </p:spPr>
        <p:txBody>
          <a:bodyPr/>
          <a:lstStyle/>
          <a:p>
            <a:r>
              <a:rPr lang="ru-RU" dirty="0" smtClean="0"/>
              <a:t>В гостях у  Колобка</a:t>
            </a:r>
            <a:endParaRPr lang="ru-RU" dirty="0"/>
          </a:p>
        </p:txBody>
      </p:sp>
      <p:pic>
        <p:nvPicPr>
          <p:cNvPr id="4" name="Рисунок 3" descr="SAM_058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907704" y="2276872"/>
            <a:ext cx="5258469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esenka iz k_f 'Usatyj nyan''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</p:spTree>
  </p:cSld>
  <p:clrMapOvr>
    <a:masterClrMapping/>
  </p:clrMapOvr>
  <p:transition spd="med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Приобщение детей к русскому народному творчеству, формирование нравственных ценностей</a:t>
            </a:r>
            <a:endParaRPr lang="ru-RU" sz="4800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Расширение знаний о русском фольклоре (сказки, загадки, пословицы, поговорки, </a:t>
            </a:r>
            <a:r>
              <a:rPr lang="ru-RU" dirty="0" err="1" smtClean="0"/>
              <a:t>потешки</a:t>
            </a:r>
            <a:r>
              <a:rPr lang="ru-RU" dirty="0" smtClean="0"/>
              <a:t>, скороговорки)</a:t>
            </a:r>
          </a:p>
          <a:p>
            <a:r>
              <a:rPr lang="ru-RU" dirty="0" smtClean="0"/>
              <a:t>Формирование представлений о процессе изготовления хлебобулочных изделий, их разнообразии</a:t>
            </a:r>
          </a:p>
          <a:p>
            <a:r>
              <a:rPr lang="ru-RU" dirty="0" smtClean="0"/>
              <a:t>Бережное отношение к хлебу, воспитание уважения к труду взрослых</a:t>
            </a:r>
          </a:p>
          <a:p>
            <a:r>
              <a:rPr lang="ru-RU" dirty="0" smtClean="0"/>
              <a:t>Развитие воображения, творчества, эстетического вкуса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u="sng" dirty="0" smtClean="0"/>
              <a:t>. Подготовительный  этап  </a:t>
            </a:r>
            <a:r>
              <a:rPr lang="ru-RU" dirty="0" smtClean="0"/>
              <a:t>:Знакомство с художественной литературой, рассматривание иллюстраций, отгадывание загадок.</a:t>
            </a:r>
          </a:p>
          <a:p>
            <a:r>
              <a:rPr lang="ru-RU" u="sng" dirty="0" smtClean="0"/>
              <a:t>2.Основной этап :</a:t>
            </a:r>
            <a:r>
              <a:rPr lang="ru-RU" dirty="0" smtClean="0"/>
              <a:t>Сюжетно-ролевые игры, кукольный театр, игры- драматизации, проведение совместной  художественно-творческой деятельности,  </a:t>
            </a:r>
            <a:r>
              <a:rPr lang="ru-RU" dirty="0" err="1" smtClean="0"/>
              <a:t>креативная</a:t>
            </a:r>
            <a:r>
              <a:rPr lang="ru-RU" dirty="0" smtClean="0"/>
              <a:t>  деятельность «Спасение колобка», использование нетрадиционных форм работы с детьми.</a:t>
            </a:r>
          </a:p>
          <a:p>
            <a:r>
              <a:rPr lang="ru-RU" u="sng" dirty="0" smtClean="0"/>
              <a:t>3.Заключительный этап: </a:t>
            </a:r>
            <a:r>
              <a:rPr lang="ru-RU" dirty="0" smtClean="0"/>
              <a:t>совместная деятельность «Вкусный колобок»,создание альбомов по сказке  «Колобок», трансляция результатов проекта, фотовыставка для родителей.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альбомы про «Колобка»</a:t>
            </a:r>
            <a:endParaRPr lang="ru-RU" dirty="0"/>
          </a:p>
        </p:txBody>
      </p:sp>
      <p:pic>
        <p:nvPicPr>
          <p:cNvPr id="3" name="Рисунок 2" descr="SAM_04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«Колобка»</a:t>
            </a:r>
            <a:endParaRPr lang="ru-RU" dirty="0"/>
          </a:p>
        </p:txBody>
      </p:sp>
      <p:pic>
        <p:nvPicPr>
          <p:cNvPr id="3" name="Рисунок 2" descr="SAM_04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Испекли мы «Колобок»</a:t>
            </a:r>
            <a:endParaRPr lang="ru-RU" dirty="0"/>
          </a:p>
        </p:txBody>
      </p:sp>
      <p:pic>
        <p:nvPicPr>
          <p:cNvPr id="3" name="Рисунок 2" descr="SAM_05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30238" y="1646238"/>
            <a:ext cx="788193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Угощаем старшую группу</a:t>
            </a:r>
            <a:endParaRPr lang="ru-RU" dirty="0"/>
          </a:p>
        </p:txBody>
      </p:sp>
      <p:pic>
        <p:nvPicPr>
          <p:cNvPr id="3" name="Рисунок 2" descr="SAM_05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Угощаем малышей</a:t>
            </a:r>
            <a:endParaRPr lang="ru-RU" dirty="0"/>
          </a:p>
        </p:txBody>
      </p:sp>
      <p:pic>
        <p:nvPicPr>
          <p:cNvPr id="3" name="Рисунок 2" descr="SAM_05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162</Words>
  <Application>Microsoft Office PowerPoint</Application>
  <PresentationFormat>Экран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 гостях у  Колобка</vt:lpstr>
      <vt:lpstr>Цель проекта:</vt:lpstr>
      <vt:lpstr>Основные задачи проекта.</vt:lpstr>
      <vt:lpstr>Этапы проекта</vt:lpstr>
      <vt:lpstr>Наши альбомы про «Колобка»</vt:lpstr>
      <vt:lpstr>Лепим «Колобка»</vt:lpstr>
      <vt:lpstr>Испекли мы «Колобок»</vt:lpstr>
      <vt:lpstr>Угощаем старшую группу</vt:lpstr>
      <vt:lpstr>Угощаем малышей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Фролов</dc:creator>
  <cp:lastModifiedBy>Фролов</cp:lastModifiedBy>
  <cp:revision>35</cp:revision>
  <dcterms:created xsi:type="dcterms:W3CDTF">2013-05-05T13:26:57Z</dcterms:created>
  <dcterms:modified xsi:type="dcterms:W3CDTF">2014-03-01T17:56:04Z</dcterms:modified>
</cp:coreProperties>
</file>