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67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246-7EB7-4FAB-9D0D-F9B3D545ED75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C53-08B1-47BD-88B2-459C042E7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246-7EB7-4FAB-9D0D-F9B3D545ED75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C53-08B1-47BD-88B2-459C042E7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246-7EB7-4FAB-9D0D-F9B3D545ED75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C53-08B1-47BD-88B2-459C042E7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246-7EB7-4FAB-9D0D-F9B3D545ED75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C53-08B1-47BD-88B2-459C042E7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246-7EB7-4FAB-9D0D-F9B3D545ED75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C53-08B1-47BD-88B2-459C042E7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246-7EB7-4FAB-9D0D-F9B3D545ED75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C53-08B1-47BD-88B2-459C042E7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246-7EB7-4FAB-9D0D-F9B3D545ED75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C53-08B1-47BD-88B2-459C042E7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246-7EB7-4FAB-9D0D-F9B3D545ED75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C53-08B1-47BD-88B2-459C042E7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0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246-7EB7-4FAB-9D0D-F9B3D545ED75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C53-08B1-47BD-88B2-459C042E7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4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246-7EB7-4FAB-9D0D-F9B3D545ED75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C53-08B1-47BD-88B2-459C042E7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4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246-7EB7-4FAB-9D0D-F9B3D545ED75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C53-08B1-47BD-88B2-459C042E7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27246-7EB7-4FAB-9D0D-F9B3D545ED75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C53-08B1-47BD-88B2-459C042E7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4152" y="1931831"/>
            <a:ext cx="9144000" cy="23066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Проект </a:t>
            </a:r>
            <a:r>
              <a:rPr lang="ru-RU" b="1" dirty="0">
                <a:solidFill>
                  <a:srgbClr val="002060"/>
                </a:solidFill>
              </a:rPr>
              <a:t>на тему: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Мы заботимся о птичках зимой</a:t>
            </a:r>
            <a:r>
              <a:rPr lang="ru-RU" b="1" dirty="0" smtClean="0">
                <a:solidFill>
                  <a:srgbClr val="002060"/>
                </a:solidFill>
              </a:rPr>
              <a:t>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4152" y="566670"/>
            <a:ext cx="9144000" cy="165576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Государственное бюджетное дошкольное образовательное учреждение детский сад № 32 общеразвивающего вида с приоритетным осуществлением деятельности по художественно-эстетическому развитию воспитанников Адмиралтейского района Санкт-Петербурга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14152" y="450545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Выполнила: воспитатель группы «Березка»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Михайлова Любовь Николаевна </a:t>
            </a:r>
          </a:p>
          <a:p>
            <a:pPr algn="r"/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Санкт-Петербург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3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Релаксация (для детей младшей группы)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6380"/>
            <a:ext cx="10515600" cy="50388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Наши птички устали,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Они прыгали, скакали,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Наши крылышки устали,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Ими долго мы махали.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Глазки закрываются,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Реснички опускаются,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Глазки засыпают,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Птички отдыхают.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Глазки открываются,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Все дружно просыпаются!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487" y="21971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Загадки о зимующих птицах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304" y="1690688"/>
            <a:ext cx="372092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Я шустрая певичка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Зовут меня… (синичка)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1" y="2744742"/>
            <a:ext cx="3248025" cy="273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086225" y="1399864"/>
            <a:ext cx="3795647" cy="5032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Зимой на ветках яблоки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Скорей их собери!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И вдруг вспорхнули яблоки, Ведь это…(снегири)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24" y="3245476"/>
            <a:ext cx="2649926" cy="2550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7970984" y="1740237"/>
            <a:ext cx="38131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Всех я за день навещу,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Все, что знаю, растрепу! (сорока)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1" y="3300480"/>
            <a:ext cx="3505200" cy="249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65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Дидактическая игра: «Третий лишний»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13" y="1588159"/>
            <a:ext cx="3237718" cy="2253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05" y="4153699"/>
            <a:ext cx="3336912" cy="2253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2" y="1588159"/>
            <a:ext cx="3076119" cy="2278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90" y="4153699"/>
            <a:ext cx="3130764" cy="2362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96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Дидактическая игра: «Птицы зимой» 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6" y="2099257"/>
            <a:ext cx="4911143" cy="3683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5" y="2099258"/>
            <a:ext cx="4936900" cy="3702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1813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Рисование на тему: «Зимний пейзаж с птичками».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06" y="1690688"/>
            <a:ext cx="6224788" cy="4668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504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Работа с родителями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25" y="1690688"/>
            <a:ext cx="6065949" cy="4549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31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Кормушки сделанные руками наших родителей!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8999">
            <a:off x="562379" y="1742204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3186">
            <a:off x="3739166" y="2004498"/>
            <a:ext cx="4713668" cy="3535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0098">
            <a:off x="8032211" y="3490173"/>
            <a:ext cx="3756252" cy="2817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087">
            <a:off x="994778" y="3985657"/>
            <a:ext cx="3481589" cy="2611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72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533" y="2193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+mn-lt"/>
              </a:rPr>
              <a:t>Спасибо за внимание!</a:t>
            </a:r>
            <a:endParaRPr lang="ru-RU" sz="6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11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162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  Проект на тему:  «Мы заботимся о птичках зимой!»</vt:lpstr>
      <vt:lpstr>Релаксация (для детей младшей группы)</vt:lpstr>
      <vt:lpstr>Загадки о зимующих птицах</vt:lpstr>
      <vt:lpstr>Дидактическая игра: «Третий лишний»</vt:lpstr>
      <vt:lpstr>Дидактическая игра: «Птицы зимой» </vt:lpstr>
      <vt:lpstr>Рисование на тему: «Зимний пейзаж с птичками».</vt:lpstr>
      <vt:lpstr>Работа с родителями</vt:lpstr>
      <vt:lpstr>Кормушки сделанные руками наших родителей!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</dc:creator>
  <cp:lastModifiedBy>Артем</cp:lastModifiedBy>
  <cp:revision>31</cp:revision>
  <dcterms:created xsi:type="dcterms:W3CDTF">2015-02-23T17:48:11Z</dcterms:created>
  <dcterms:modified xsi:type="dcterms:W3CDTF">2015-03-17T08:15:50Z</dcterms:modified>
</cp:coreProperties>
</file>