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56" r:id="rId2"/>
    <p:sldId id="273" r:id="rId3"/>
    <p:sldId id="259" r:id="rId4"/>
    <p:sldId id="260" r:id="rId5"/>
    <p:sldId id="271" r:id="rId6"/>
    <p:sldId id="261" r:id="rId7"/>
    <p:sldId id="272" r:id="rId8"/>
    <p:sldId id="262" r:id="rId9"/>
    <p:sldId id="266" r:id="rId10"/>
    <p:sldId id="265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7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60BC44-D9BD-4F0C-AD3A-D17D119B2E93}" type="doc">
      <dgm:prSet loTypeId="urn:microsoft.com/office/officeart/2005/8/layout/lProcess3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B87F25B-B993-48F8-8D48-70172ED91B80}">
      <dgm:prSet phldrT="[Текст]" phldr="1"/>
      <dgm:spPr/>
      <dgm:t>
        <a:bodyPr/>
        <a:lstStyle/>
        <a:p>
          <a:endParaRPr lang="ru-RU"/>
        </a:p>
      </dgm:t>
    </dgm:pt>
    <dgm:pt modelId="{37865A96-46D2-4F39-B92E-A3A560FDA999}" type="parTrans" cxnId="{B9D9C2BB-6E42-49A9-A74A-9D0128A4BBB3}">
      <dgm:prSet/>
      <dgm:spPr/>
      <dgm:t>
        <a:bodyPr/>
        <a:lstStyle/>
        <a:p>
          <a:endParaRPr lang="ru-RU"/>
        </a:p>
      </dgm:t>
    </dgm:pt>
    <dgm:pt modelId="{D8774BB7-BD91-4560-8653-59C3353AFBED}" type="sibTrans" cxnId="{B9D9C2BB-6E42-49A9-A74A-9D0128A4BBB3}">
      <dgm:prSet/>
      <dgm:spPr/>
      <dgm:t>
        <a:bodyPr/>
        <a:lstStyle/>
        <a:p>
          <a:endParaRPr lang="ru-RU"/>
        </a:p>
      </dgm:t>
    </dgm:pt>
    <dgm:pt modelId="{61F0C953-6984-4BF6-A744-23DE4EA3153A}">
      <dgm:prSet phldrT="[Текст]" phldr="1"/>
      <dgm:spPr/>
      <dgm:t>
        <a:bodyPr/>
        <a:lstStyle/>
        <a:p>
          <a:endParaRPr lang="ru-RU"/>
        </a:p>
      </dgm:t>
    </dgm:pt>
    <dgm:pt modelId="{688B193C-A8C5-4A7B-BAC8-BBEFBDD50001}" type="parTrans" cxnId="{F16F8F1B-33D4-4376-A761-B5F01FF8DB7B}">
      <dgm:prSet/>
      <dgm:spPr/>
      <dgm:t>
        <a:bodyPr/>
        <a:lstStyle/>
        <a:p>
          <a:endParaRPr lang="ru-RU"/>
        </a:p>
      </dgm:t>
    </dgm:pt>
    <dgm:pt modelId="{A793A5E2-6A76-4ACE-A11F-9670C4F5BA9A}" type="sibTrans" cxnId="{F16F8F1B-33D4-4376-A761-B5F01FF8DB7B}">
      <dgm:prSet/>
      <dgm:spPr/>
      <dgm:t>
        <a:bodyPr/>
        <a:lstStyle/>
        <a:p>
          <a:endParaRPr lang="ru-RU"/>
        </a:p>
      </dgm:t>
    </dgm:pt>
    <dgm:pt modelId="{4003847D-B5B4-47D8-A29D-4CA4FDAA4009}">
      <dgm:prSet phldrT="[Текст]" phldr="1"/>
      <dgm:spPr/>
      <dgm:t>
        <a:bodyPr/>
        <a:lstStyle/>
        <a:p>
          <a:endParaRPr lang="ru-RU"/>
        </a:p>
      </dgm:t>
    </dgm:pt>
    <dgm:pt modelId="{C155C7CB-2F27-42C5-A7DE-9A5E83510FB5}" type="parTrans" cxnId="{15FD5854-572E-4AA1-B339-B318BCC6B3D0}">
      <dgm:prSet/>
      <dgm:spPr/>
      <dgm:t>
        <a:bodyPr/>
        <a:lstStyle/>
        <a:p>
          <a:endParaRPr lang="ru-RU"/>
        </a:p>
      </dgm:t>
    </dgm:pt>
    <dgm:pt modelId="{EAD0789B-F026-42CF-981B-F98797358303}" type="sibTrans" cxnId="{15FD5854-572E-4AA1-B339-B318BCC6B3D0}">
      <dgm:prSet/>
      <dgm:spPr/>
      <dgm:t>
        <a:bodyPr/>
        <a:lstStyle/>
        <a:p>
          <a:endParaRPr lang="ru-RU"/>
        </a:p>
      </dgm:t>
    </dgm:pt>
    <dgm:pt modelId="{025636D4-1809-434E-AA97-7A214BE6BA4B}">
      <dgm:prSet phldrT="[Текст]" phldr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/>
        </a:p>
      </dgm:t>
    </dgm:pt>
    <dgm:pt modelId="{6DFB2807-5831-4A0E-9A87-6C33D30843BA}" type="parTrans" cxnId="{B6B0F9CA-9ADF-45B9-B005-C8B9AD37B430}">
      <dgm:prSet/>
      <dgm:spPr/>
      <dgm:t>
        <a:bodyPr/>
        <a:lstStyle/>
        <a:p>
          <a:endParaRPr lang="ru-RU"/>
        </a:p>
      </dgm:t>
    </dgm:pt>
    <dgm:pt modelId="{704B13D1-BB91-47A6-9080-F0C0BF56AC17}" type="sibTrans" cxnId="{B6B0F9CA-9ADF-45B9-B005-C8B9AD37B430}">
      <dgm:prSet/>
      <dgm:spPr/>
      <dgm:t>
        <a:bodyPr/>
        <a:lstStyle/>
        <a:p>
          <a:endParaRPr lang="ru-RU"/>
        </a:p>
      </dgm:t>
    </dgm:pt>
    <dgm:pt modelId="{0E4EDBC8-163A-4B55-A823-ACF26DF52F89}">
      <dgm:prSet phldrT="[Текст]" phldr="1"/>
      <dgm:spPr/>
      <dgm:t>
        <a:bodyPr/>
        <a:lstStyle/>
        <a:p>
          <a:endParaRPr lang="ru-RU"/>
        </a:p>
      </dgm:t>
    </dgm:pt>
    <dgm:pt modelId="{D9E31E2D-A6DA-4C1E-BCBE-C944D0FC99AA}" type="parTrans" cxnId="{6CB9CC26-1B7D-4A0C-BC36-43A1A07FEB7D}">
      <dgm:prSet/>
      <dgm:spPr/>
      <dgm:t>
        <a:bodyPr/>
        <a:lstStyle/>
        <a:p>
          <a:endParaRPr lang="ru-RU"/>
        </a:p>
      </dgm:t>
    </dgm:pt>
    <dgm:pt modelId="{BA8EDDBC-F190-4E94-B7EF-2AE1A2C65160}" type="sibTrans" cxnId="{6CB9CC26-1B7D-4A0C-BC36-43A1A07FEB7D}">
      <dgm:prSet/>
      <dgm:spPr/>
      <dgm:t>
        <a:bodyPr/>
        <a:lstStyle/>
        <a:p>
          <a:endParaRPr lang="ru-RU"/>
        </a:p>
      </dgm:t>
    </dgm:pt>
    <dgm:pt modelId="{EE4AAA1F-E31F-4671-BAB0-0804C7D3C7BE}">
      <dgm:prSet phldrT="[Текст]" phldr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4E84D4EE-FA31-4C5E-92C6-7B06B6EDEAB6}" type="parTrans" cxnId="{7AB6981D-F5F2-4E02-9472-62A05300D30A}">
      <dgm:prSet/>
      <dgm:spPr/>
      <dgm:t>
        <a:bodyPr/>
        <a:lstStyle/>
        <a:p>
          <a:endParaRPr lang="ru-RU"/>
        </a:p>
      </dgm:t>
    </dgm:pt>
    <dgm:pt modelId="{3F921D32-0AF4-44C4-A5DF-E91C03618060}" type="sibTrans" cxnId="{7AB6981D-F5F2-4E02-9472-62A05300D30A}">
      <dgm:prSet/>
      <dgm:spPr/>
      <dgm:t>
        <a:bodyPr/>
        <a:lstStyle/>
        <a:p>
          <a:endParaRPr lang="ru-RU"/>
        </a:p>
      </dgm:t>
    </dgm:pt>
    <dgm:pt modelId="{3BE88844-5582-435E-84D0-ED0D3CF2EBBE}">
      <dgm:prSet phldrT="[Текст]" phldr="1"/>
      <dgm:spPr/>
      <dgm:t>
        <a:bodyPr/>
        <a:lstStyle/>
        <a:p>
          <a:endParaRPr lang="ru-RU"/>
        </a:p>
      </dgm:t>
    </dgm:pt>
    <dgm:pt modelId="{0F8B15DF-6FA2-4A2B-8F56-985F25D72B77}" type="parTrans" cxnId="{FE955589-DE1C-40DE-BD52-07B764FE7B00}">
      <dgm:prSet/>
      <dgm:spPr/>
      <dgm:t>
        <a:bodyPr/>
        <a:lstStyle/>
        <a:p>
          <a:endParaRPr lang="ru-RU"/>
        </a:p>
      </dgm:t>
    </dgm:pt>
    <dgm:pt modelId="{7DFDD98A-596A-4873-B5A4-BCF03E0F3D43}" type="sibTrans" cxnId="{FE955589-DE1C-40DE-BD52-07B764FE7B00}">
      <dgm:prSet/>
      <dgm:spPr/>
      <dgm:t>
        <a:bodyPr/>
        <a:lstStyle/>
        <a:p>
          <a:endParaRPr lang="ru-RU"/>
        </a:p>
      </dgm:t>
    </dgm:pt>
    <dgm:pt modelId="{8AEEC4EF-9F66-42ED-81BD-6B9AB6A95D91}">
      <dgm:prSet phldrT="[Текст]" phldr="1"/>
      <dgm:spPr/>
      <dgm:t>
        <a:bodyPr/>
        <a:lstStyle/>
        <a:p>
          <a:endParaRPr lang="ru-RU"/>
        </a:p>
      </dgm:t>
    </dgm:pt>
    <dgm:pt modelId="{5ABB847F-2D48-444F-9401-75CBA5F8C46A}" type="parTrans" cxnId="{A9F4D6F7-0DAE-425C-B47F-29A8BCB18D54}">
      <dgm:prSet/>
      <dgm:spPr/>
      <dgm:t>
        <a:bodyPr/>
        <a:lstStyle/>
        <a:p>
          <a:endParaRPr lang="ru-RU"/>
        </a:p>
      </dgm:t>
    </dgm:pt>
    <dgm:pt modelId="{B5794BD1-80BE-4E47-B8A0-146C2CB3BAA3}" type="sibTrans" cxnId="{A9F4D6F7-0DAE-425C-B47F-29A8BCB18D54}">
      <dgm:prSet/>
      <dgm:spPr/>
      <dgm:t>
        <a:bodyPr/>
        <a:lstStyle/>
        <a:p>
          <a:endParaRPr lang="ru-RU"/>
        </a:p>
      </dgm:t>
    </dgm:pt>
    <dgm:pt modelId="{647E1A1B-1D1E-4ED4-A6D5-C0F56153750F}">
      <dgm:prSet phldrT="[Текст]" phldr="1"/>
      <dgm:spPr/>
      <dgm:t>
        <a:bodyPr/>
        <a:lstStyle/>
        <a:p>
          <a:endParaRPr lang="ru-RU"/>
        </a:p>
      </dgm:t>
    </dgm:pt>
    <dgm:pt modelId="{FA9E1D30-9B9E-4839-B486-DEFF1A937309}" type="parTrans" cxnId="{DED40C40-3F81-4C97-88CA-117A05404A1A}">
      <dgm:prSet/>
      <dgm:spPr/>
      <dgm:t>
        <a:bodyPr/>
        <a:lstStyle/>
        <a:p>
          <a:endParaRPr lang="ru-RU"/>
        </a:p>
      </dgm:t>
    </dgm:pt>
    <dgm:pt modelId="{98042B0A-7B91-4439-AF29-E7AB55ECF6E9}" type="sibTrans" cxnId="{DED40C40-3F81-4C97-88CA-117A05404A1A}">
      <dgm:prSet/>
      <dgm:spPr/>
      <dgm:t>
        <a:bodyPr/>
        <a:lstStyle/>
        <a:p>
          <a:endParaRPr lang="ru-RU"/>
        </a:p>
      </dgm:t>
    </dgm:pt>
    <dgm:pt modelId="{052445F5-6AE1-41D8-80E5-D73A2E270B99}" type="pres">
      <dgm:prSet presAssocID="{E060BC44-D9BD-4F0C-AD3A-D17D119B2E9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FCC4B1-8EC3-4C6E-BCF2-4877064868E9}" type="pres">
      <dgm:prSet presAssocID="{AB87F25B-B993-48F8-8D48-70172ED91B80}" presName="horFlow" presStyleCnt="0"/>
      <dgm:spPr/>
    </dgm:pt>
    <dgm:pt modelId="{453DC79E-C25E-49B3-830B-0CB018CED06C}" type="pres">
      <dgm:prSet presAssocID="{AB87F25B-B993-48F8-8D48-70172ED91B80}" presName="bigChev" presStyleLbl="node1" presStyleIdx="0" presStyleCnt="3"/>
      <dgm:spPr/>
      <dgm:t>
        <a:bodyPr/>
        <a:lstStyle/>
        <a:p>
          <a:endParaRPr lang="ru-RU"/>
        </a:p>
      </dgm:t>
    </dgm:pt>
    <dgm:pt modelId="{20C64CB1-547E-4DC4-8027-26B077E0BD1F}" type="pres">
      <dgm:prSet presAssocID="{688B193C-A8C5-4A7B-BAC8-BBEFBDD50001}" presName="parTrans" presStyleCnt="0"/>
      <dgm:spPr/>
    </dgm:pt>
    <dgm:pt modelId="{E75F7827-1669-43C5-8819-601FC93A1B92}" type="pres">
      <dgm:prSet presAssocID="{61F0C953-6984-4BF6-A744-23DE4EA3153A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840FF-DB1E-42CA-A4EA-87A3745CF1A9}" type="pres">
      <dgm:prSet presAssocID="{A793A5E2-6A76-4ACE-A11F-9670C4F5BA9A}" presName="sibTrans" presStyleCnt="0"/>
      <dgm:spPr/>
    </dgm:pt>
    <dgm:pt modelId="{DDE5BB7A-6E26-42EB-843E-5A6DFB342D17}" type="pres">
      <dgm:prSet presAssocID="{4003847D-B5B4-47D8-A29D-4CA4FDAA4009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FAC2F-770F-4727-8EB1-8AA046FF2322}" type="pres">
      <dgm:prSet presAssocID="{AB87F25B-B993-48F8-8D48-70172ED91B80}" presName="vSp" presStyleCnt="0"/>
      <dgm:spPr/>
    </dgm:pt>
    <dgm:pt modelId="{7328D209-2818-4609-BE7C-B394551AE5ED}" type="pres">
      <dgm:prSet presAssocID="{025636D4-1809-434E-AA97-7A214BE6BA4B}" presName="horFlow" presStyleCnt="0"/>
      <dgm:spPr/>
    </dgm:pt>
    <dgm:pt modelId="{3703B50B-7CAC-4E71-8619-C62016ABA00D}" type="pres">
      <dgm:prSet presAssocID="{025636D4-1809-434E-AA97-7A214BE6BA4B}" presName="bigChev" presStyleLbl="node1" presStyleIdx="1" presStyleCnt="3"/>
      <dgm:spPr/>
      <dgm:t>
        <a:bodyPr/>
        <a:lstStyle/>
        <a:p>
          <a:endParaRPr lang="ru-RU"/>
        </a:p>
      </dgm:t>
    </dgm:pt>
    <dgm:pt modelId="{35432BEC-4E25-46BD-9FD4-6E46835DC8C3}" type="pres">
      <dgm:prSet presAssocID="{D9E31E2D-A6DA-4C1E-BCBE-C944D0FC99AA}" presName="parTrans" presStyleCnt="0"/>
      <dgm:spPr/>
    </dgm:pt>
    <dgm:pt modelId="{0AA80231-5112-4F9B-B9CC-51E1C4F315AF}" type="pres">
      <dgm:prSet presAssocID="{0E4EDBC8-163A-4B55-A823-ACF26DF52F89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CAF64D-9F0C-4210-9EA4-4A97CB5282BE}" type="pres">
      <dgm:prSet presAssocID="{BA8EDDBC-F190-4E94-B7EF-2AE1A2C65160}" presName="sibTrans" presStyleCnt="0"/>
      <dgm:spPr/>
    </dgm:pt>
    <dgm:pt modelId="{72F4184F-DB78-42B7-81F1-91446B2D39BC}" type="pres">
      <dgm:prSet presAssocID="{EE4AAA1F-E31F-4671-BAB0-0804C7D3C7BE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D2B6B-6EDE-4433-AB28-D080A6F6467F}" type="pres">
      <dgm:prSet presAssocID="{025636D4-1809-434E-AA97-7A214BE6BA4B}" presName="vSp" presStyleCnt="0"/>
      <dgm:spPr/>
    </dgm:pt>
    <dgm:pt modelId="{E1A92609-DBF8-437E-96FC-E550721D86A5}" type="pres">
      <dgm:prSet presAssocID="{3BE88844-5582-435E-84D0-ED0D3CF2EBBE}" presName="horFlow" presStyleCnt="0"/>
      <dgm:spPr/>
    </dgm:pt>
    <dgm:pt modelId="{0FE3D5F5-B540-4353-B823-C226E0D6B3DD}" type="pres">
      <dgm:prSet presAssocID="{3BE88844-5582-435E-84D0-ED0D3CF2EBBE}" presName="bigChev" presStyleLbl="node1" presStyleIdx="2" presStyleCnt="3"/>
      <dgm:spPr/>
      <dgm:t>
        <a:bodyPr/>
        <a:lstStyle/>
        <a:p>
          <a:endParaRPr lang="ru-RU"/>
        </a:p>
      </dgm:t>
    </dgm:pt>
    <dgm:pt modelId="{B67C4A0B-78E0-43A1-99DA-D974FC9D29E6}" type="pres">
      <dgm:prSet presAssocID="{5ABB847F-2D48-444F-9401-75CBA5F8C46A}" presName="parTrans" presStyleCnt="0"/>
      <dgm:spPr/>
    </dgm:pt>
    <dgm:pt modelId="{DBE93D39-3CF9-4E11-8454-DF00CBC8CADC}" type="pres">
      <dgm:prSet presAssocID="{8AEEC4EF-9F66-42ED-81BD-6B9AB6A95D91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3728E-7815-471F-8EE0-6E5F60FEAF95}" type="pres">
      <dgm:prSet presAssocID="{B5794BD1-80BE-4E47-B8A0-146C2CB3BAA3}" presName="sibTrans" presStyleCnt="0"/>
      <dgm:spPr/>
    </dgm:pt>
    <dgm:pt modelId="{F4ACE98A-2E4F-41CA-989B-9F4B6C1E4497}" type="pres">
      <dgm:prSet presAssocID="{647E1A1B-1D1E-4ED4-A6D5-C0F56153750F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B9CC26-1B7D-4A0C-BC36-43A1A07FEB7D}" srcId="{025636D4-1809-434E-AA97-7A214BE6BA4B}" destId="{0E4EDBC8-163A-4B55-A823-ACF26DF52F89}" srcOrd="0" destOrd="0" parTransId="{D9E31E2D-A6DA-4C1E-BCBE-C944D0FC99AA}" sibTransId="{BA8EDDBC-F190-4E94-B7EF-2AE1A2C65160}"/>
    <dgm:cxn modelId="{21A95ED1-3D71-4558-9F7F-772320B5D4C1}" type="presOf" srcId="{E060BC44-D9BD-4F0C-AD3A-D17D119B2E93}" destId="{052445F5-6AE1-41D8-80E5-D73A2E270B99}" srcOrd="0" destOrd="0" presId="urn:microsoft.com/office/officeart/2005/8/layout/lProcess3"/>
    <dgm:cxn modelId="{EFCEF63A-6D2C-4ED7-9E1F-703FF881A502}" type="presOf" srcId="{025636D4-1809-434E-AA97-7A214BE6BA4B}" destId="{3703B50B-7CAC-4E71-8619-C62016ABA00D}" srcOrd="0" destOrd="0" presId="urn:microsoft.com/office/officeart/2005/8/layout/lProcess3"/>
    <dgm:cxn modelId="{A8C817D4-03D8-450C-BB16-01B34443D653}" type="presOf" srcId="{0E4EDBC8-163A-4B55-A823-ACF26DF52F89}" destId="{0AA80231-5112-4F9B-B9CC-51E1C4F315AF}" srcOrd="0" destOrd="0" presId="urn:microsoft.com/office/officeart/2005/8/layout/lProcess3"/>
    <dgm:cxn modelId="{DED40C40-3F81-4C97-88CA-117A05404A1A}" srcId="{3BE88844-5582-435E-84D0-ED0D3CF2EBBE}" destId="{647E1A1B-1D1E-4ED4-A6D5-C0F56153750F}" srcOrd="1" destOrd="0" parTransId="{FA9E1D30-9B9E-4839-B486-DEFF1A937309}" sibTransId="{98042B0A-7B91-4439-AF29-E7AB55ECF6E9}"/>
    <dgm:cxn modelId="{CF02C354-CFC8-4321-8ACE-C8CA932BEF27}" type="presOf" srcId="{EE4AAA1F-E31F-4671-BAB0-0804C7D3C7BE}" destId="{72F4184F-DB78-42B7-81F1-91446B2D39BC}" srcOrd="0" destOrd="0" presId="urn:microsoft.com/office/officeart/2005/8/layout/lProcess3"/>
    <dgm:cxn modelId="{7AB6981D-F5F2-4E02-9472-62A05300D30A}" srcId="{025636D4-1809-434E-AA97-7A214BE6BA4B}" destId="{EE4AAA1F-E31F-4671-BAB0-0804C7D3C7BE}" srcOrd="1" destOrd="0" parTransId="{4E84D4EE-FA31-4C5E-92C6-7B06B6EDEAB6}" sibTransId="{3F921D32-0AF4-44C4-A5DF-E91C03618060}"/>
    <dgm:cxn modelId="{A9F4D6F7-0DAE-425C-B47F-29A8BCB18D54}" srcId="{3BE88844-5582-435E-84D0-ED0D3CF2EBBE}" destId="{8AEEC4EF-9F66-42ED-81BD-6B9AB6A95D91}" srcOrd="0" destOrd="0" parTransId="{5ABB847F-2D48-444F-9401-75CBA5F8C46A}" sibTransId="{B5794BD1-80BE-4E47-B8A0-146C2CB3BAA3}"/>
    <dgm:cxn modelId="{F16F8F1B-33D4-4376-A761-B5F01FF8DB7B}" srcId="{AB87F25B-B993-48F8-8D48-70172ED91B80}" destId="{61F0C953-6984-4BF6-A744-23DE4EA3153A}" srcOrd="0" destOrd="0" parTransId="{688B193C-A8C5-4A7B-BAC8-BBEFBDD50001}" sibTransId="{A793A5E2-6A76-4ACE-A11F-9670C4F5BA9A}"/>
    <dgm:cxn modelId="{2B112DD2-A9FC-43AD-8D86-BA80F3316216}" type="presOf" srcId="{647E1A1B-1D1E-4ED4-A6D5-C0F56153750F}" destId="{F4ACE98A-2E4F-41CA-989B-9F4B6C1E4497}" srcOrd="0" destOrd="0" presId="urn:microsoft.com/office/officeart/2005/8/layout/lProcess3"/>
    <dgm:cxn modelId="{B9D9C2BB-6E42-49A9-A74A-9D0128A4BBB3}" srcId="{E060BC44-D9BD-4F0C-AD3A-D17D119B2E93}" destId="{AB87F25B-B993-48F8-8D48-70172ED91B80}" srcOrd="0" destOrd="0" parTransId="{37865A96-46D2-4F39-B92E-A3A560FDA999}" sibTransId="{D8774BB7-BD91-4560-8653-59C3353AFBED}"/>
    <dgm:cxn modelId="{56D90068-C358-4D61-AC88-5BB85B86B995}" type="presOf" srcId="{4003847D-B5B4-47D8-A29D-4CA4FDAA4009}" destId="{DDE5BB7A-6E26-42EB-843E-5A6DFB342D17}" srcOrd="0" destOrd="0" presId="urn:microsoft.com/office/officeart/2005/8/layout/lProcess3"/>
    <dgm:cxn modelId="{6273A65C-621C-40C2-A7A0-41B4548E126D}" type="presOf" srcId="{8AEEC4EF-9F66-42ED-81BD-6B9AB6A95D91}" destId="{DBE93D39-3CF9-4E11-8454-DF00CBC8CADC}" srcOrd="0" destOrd="0" presId="urn:microsoft.com/office/officeart/2005/8/layout/lProcess3"/>
    <dgm:cxn modelId="{50986CAB-1AE9-4CAF-9A0C-1BB7FDA086E4}" type="presOf" srcId="{61F0C953-6984-4BF6-A744-23DE4EA3153A}" destId="{E75F7827-1669-43C5-8819-601FC93A1B92}" srcOrd="0" destOrd="0" presId="urn:microsoft.com/office/officeart/2005/8/layout/lProcess3"/>
    <dgm:cxn modelId="{FE955589-DE1C-40DE-BD52-07B764FE7B00}" srcId="{E060BC44-D9BD-4F0C-AD3A-D17D119B2E93}" destId="{3BE88844-5582-435E-84D0-ED0D3CF2EBBE}" srcOrd="2" destOrd="0" parTransId="{0F8B15DF-6FA2-4A2B-8F56-985F25D72B77}" sibTransId="{7DFDD98A-596A-4873-B5A4-BCF03E0F3D43}"/>
    <dgm:cxn modelId="{7435D010-5029-4564-BE82-75A00499F9DA}" type="presOf" srcId="{AB87F25B-B993-48F8-8D48-70172ED91B80}" destId="{453DC79E-C25E-49B3-830B-0CB018CED06C}" srcOrd="0" destOrd="0" presId="urn:microsoft.com/office/officeart/2005/8/layout/lProcess3"/>
    <dgm:cxn modelId="{6D58B498-49A9-440C-B5CC-A4AFF9A9E0CB}" type="presOf" srcId="{3BE88844-5582-435E-84D0-ED0D3CF2EBBE}" destId="{0FE3D5F5-B540-4353-B823-C226E0D6B3DD}" srcOrd="0" destOrd="0" presId="urn:microsoft.com/office/officeart/2005/8/layout/lProcess3"/>
    <dgm:cxn modelId="{15FD5854-572E-4AA1-B339-B318BCC6B3D0}" srcId="{AB87F25B-B993-48F8-8D48-70172ED91B80}" destId="{4003847D-B5B4-47D8-A29D-4CA4FDAA4009}" srcOrd="1" destOrd="0" parTransId="{C155C7CB-2F27-42C5-A7DE-9A5E83510FB5}" sibTransId="{EAD0789B-F026-42CF-981B-F98797358303}"/>
    <dgm:cxn modelId="{B6B0F9CA-9ADF-45B9-B005-C8B9AD37B430}" srcId="{E060BC44-D9BD-4F0C-AD3A-D17D119B2E93}" destId="{025636D4-1809-434E-AA97-7A214BE6BA4B}" srcOrd="1" destOrd="0" parTransId="{6DFB2807-5831-4A0E-9A87-6C33D30843BA}" sibTransId="{704B13D1-BB91-47A6-9080-F0C0BF56AC17}"/>
    <dgm:cxn modelId="{C57D672E-87D1-4087-BFA4-6179E861CDFC}" type="presParOf" srcId="{052445F5-6AE1-41D8-80E5-D73A2E270B99}" destId="{BBFCC4B1-8EC3-4C6E-BCF2-4877064868E9}" srcOrd="0" destOrd="0" presId="urn:microsoft.com/office/officeart/2005/8/layout/lProcess3"/>
    <dgm:cxn modelId="{0E352463-1AF5-4F56-A156-06BD3740D6A5}" type="presParOf" srcId="{BBFCC4B1-8EC3-4C6E-BCF2-4877064868E9}" destId="{453DC79E-C25E-49B3-830B-0CB018CED06C}" srcOrd="0" destOrd="0" presId="urn:microsoft.com/office/officeart/2005/8/layout/lProcess3"/>
    <dgm:cxn modelId="{E319B294-07C6-4C5D-8975-9B6D0BF98B4E}" type="presParOf" srcId="{BBFCC4B1-8EC3-4C6E-BCF2-4877064868E9}" destId="{20C64CB1-547E-4DC4-8027-26B077E0BD1F}" srcOrd="1" destOrd="0" presId="urn:microsoft.com/office/officeart/2005/8/layout/lProcess3"/>
    <dgm:cxn modelId="{4EFC5C8F-0708-4B5D-8DB2-4D3477A168F4}" type="presParOf" srcId="{BBFCC4B1-8EC3-4C6E-BCF2-4877064868E9}" destId="{E75F7827-1669-43C5-8819-601FC93A1B92}" srcOrd="2" destOrd="0" presId="urn:microsoft.com/office/officeart/2005/8/layout/lProcess3"/>
    <dgm:cxn modelId="{6246C99E-7F66-4EF6-8F43-326BAB9552C6}" type="presParOf" srcId="{BBFCC4B1-8EC3-4C6E-BCF2-4877064868E9}" destId="{50C840FF-DB1E-42CA-A4EA-87A3745CF1A9}" srcOrd="3" destOrd="0" presId="urn:microsoft.com/office/officeart/2005/8/layout/lProcess3"/>
    <dgm:cxn modelId="{E1CD41FE-F4DE-4F6F-B43A-7EECAD47E072}" type="presParOf" srcId="{BBFCC4B1-8EC3-4C6E-BCF2-4877064868E9}" destId="{DDE5BB7A-6E26-42EB-843E-5A6DFB342D17}" srcOrd="4" destOrd="0" presId="urn:microsoft.com/office/officeart/2005/8/layout/lProcess3"/>
    <dgm:cxn modelId="{E274D05A-D4BA-4A4F-BAFE-21329F62964A}" type="presParOf" srcId="{052445F5-6AE1-41D8-80E5-D73A2E270B99}" destId="{B0AFAC2F-770F-4727-8EB1-8AA046FF2322}" srcOrd="1" destOrd="0" presId="urn:microsoft.com/office/officeart/2005/8/layout/lProcess3"/>
    <dgm:cxn modelId="{3AE1D590-2982-43B0-B11C-7B8EE434192D}" type="presParOf" srcId="{052445F5-6AE1-41D8-80E5-D73A2E270B99}" destId="{7328D209-2818-4609-BE7C-B394551AE5ED}" srcOrd="2" destOrd="0" presId="urn:microsoft.com/office/officeart/2005/8/layout/lProcess3"/>
    <dgm:cxn modelId="{5D4C7305-4D84-429C-893D-23C33615F70A}" type="presParOf" srcId="{7328D209-2818-4609-BE7C-B394551AE5ED}" destId="{3703B50B-7CAC-4E71-8619-C62016ABA00D}" srcOrd="0" destOrd="0" presId="urn:microsoft.com/office/officeart/2005/8/layout/lProcess3"/>
    <dgm:cxn modelId="{BB40969F-FC73-4F9D-8B3C-3E5DAB01456E}" type="presParOf" srcId="{7328D209-2818-4609-BE7C-B394551AE5ED}" destId="{35432BEC-4E25-46BD-9FD4-6E46835DC8C3}" srcOrd="1" destOrd="0" presId="urn:microsoft.com/office/officeart/2005/8/layout/lProcess3"/>
    <dgm:cxn modelId="{10AC631C-6BB0-4792-827B-9CB4A0B7F57A}" type="presParOf" srcId="{7328D209-2818-4609-BE7C-B394551AE5ED}" destId="{0AA80231-5112-4F9B-B9CC-51E1C4F315AF}" srcOrd="2" destOrd="0" presId="urn:microsoft.com/office/officeart/2005/8/layout/lProcess3"/>
    <dgm:cxn modelId="{02E175D0-9C55-4CD2-8EC2-2DB6B3856CC9}" type="presParOf" srcId="{7328D209-2818-4609-BE7C-B394551AE5ED}" destId="{64CAF64D-9F0C-4210-9EA4-4A97CB5282BE}" srcOrd="3" destOrd="0" presId="urn:microsoft.com/office/officeart/2005/8/layout/lProcess3"/>
    <dgm:cxn modelId="{B594C3FA-918B-4259-A541-F5AEA09BB103}" type="presParOf" srcId="{7328D209-2818-4609-BE7C-B394551AE5ED}" destId="{72F4184F-DB78-42B7-81F1-91446B2D39BC}" srcOrd="4" destOrd="0" presId="urn:microsoft.com/office/officeart/2005/8/layout/lProcess3"/>
    <dgm:cxn modelId="{B3B2E51C-5C36-41FA-836B-2F9E077F5F99}" type="presParOf" srcId="{052445F5-6AE1-41D8-80E5-D73A2E270B99}" destId="{5A0D2B6B-6EDE-4433-AB28-D080A6F6467F}" srcOrd="3" destOrd="0" presId="urn:microsoft.com/office/officeart/2005/8/layout/lProcess3"/>
    <dgm:cxn modelId="{DC48AB14-8504-4111-887A-C995CCAB215C}" type="presParOf" srcId="{052445F5-6AE1-41D8-80E5-D73A2E270B99}" destId="{E1A92609-DBF8-437E-96FC-E550721D86A5}" srcOrd="4" destOrd="0" presId="urn:microsoft.com/office/officeart/2005/8/layout/lProcess3"/>
    <dgm:cxn modelId="{0692728A-43ED-4AF6-A22F-D4A1A1D338E9}" type="presParOf" srcId="{E1A92609-DBF8-437E-96FC-E550721D86A5}" destId="{0FE3D5F5-B540-4353-B823-C226E0D6B3DD}" srcOrd="0" destOrd="0" presId="urn:microsoft.com/office/officeart/2005/8/layout/lProcess3"/>
    <dgm:cxn modelId="{D5FF01B5-2E6B-4CE1-8888-C8A8CA511904}" type="presParOf" srcId="{E1A92609-DBF8-437E-96FC-E550721D86A5}" destId="{B67C4A0B-78E0-43A1-99DA-D974FC9D29E6}" srcOrd="1" destOrd="0" presId="urn:microsoft.com/office/officeart/2005/8/layout/lProcess3"/>
    <dgm:cxn modelId="{02FD37C9-D61B-48AA-8097-DE899DBF562C}" type="presParOf" srcId="{E1A92609-DBF8-437E-96FC-E550721D86A5}" destId="{DBE93D39-3CF9-4E11-8454-DF00CBC8CADC}" srcOrd="2" destOrd="0" presId="urn:microsoft.com/office/officeart/2005/8/layout/lProcess3"/>
    <dgm:cxn modelId="{6B2E8AA3-C3DE-486E-915F-8679F4BB3560}" type="presParOf" srcId="{E1A92609-DBF8-437E-96FC-E550721D86A5}" destId="{3773728E-7815-471F-8EE0-6E5F60FEAF95}" srcOrd="3" destOrd="0" presId="urn:microsoft.com/office/officeart/2005/8/layout/lProcess3"/>
    <dgm:cxn modelId="{6DC578D9-E15A-467D-847C-DBC36B8327C7}" type="presParOf" srcId="{E1A92609-DBF8-437E-96FC-E550721D86A5}" destId="{F4ACE98A-2E4F-41CA-989B-9F4B6C1E4497}" srcOrd="4" destOrd="0" presId="urn:microsoft.com/office/officeart/2005/8/layout/lProcess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995034-D15B-4052-BC57-72BE257E957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578156-F71C-4B13-8490-AEEECC977611}">
      <dgm:prSet phldrT="[Текст]"/>
      <dgm:spPr/>
      <dgm:t>
        <a:bodyPr/>
        <a:lstStyle/>
        <a:p>
          <a:r>
            <a:rPr lang="ru-RU" dirty="0" smtClean="0"/>
            <a:t>Социально-коммуникативное </a:t>
          </a:r>
        </a:p>
        <a:p>
          <a:r>
            <a:rPr lang="ru-RU" dirty="0" smtClean="0"/>
            <a:t>развитие</a:t>
          </a:r>
          <a:endParaRPr lang="ru-RU" dirty="0"/>
        </a:p>
      </dgm:t>
    </dgm:pt>
    <dgm:pt modelId="{6553E046-FA1F-4B89-A5D8-BA8A25EE15CA}" type="parTrans" cxnId="{0B9A7740-49CB-42FB-B1A0-C34500BCC7C2}">
      <dgm:prSet/>
      <dgm:spPr/>
      <dgm:t>
        <a:bodyPr/>
        <a:lstStyle/>
        <a:p>
          <a:endParaRPr lang="ru-RU"/>
        </a:p>
      </dgm:t>
    </dgm:pt>
    <dgm:pt modelId="{8F2D183D-BC50-4BA3-BEE9-97B99951EED9}" type="sibTrans" cxnId="{0B9A7740-49CB-42FB-B1A0-C34500BCC7C2}">
      <dgm:prSet/>
      <dgm:spPr/>
      <dgm:t>
        <a:bodyPr/>
        <a:lstStyle/>
        <a:p>
          <a:endParaRPr lang="ru-RU"/>
        </a:p>
      </dgm:t>
    </dgm:pt>
    <dgm:pt modelId="{3CAC7AD1-408B-43E0-BB95-2C4174D4F9CA}">
      <dgm:prSet phldrT="[Текст]"/>
      <dgm:spPr/>
      <dgm:t>
        <a:bodyPr/>
        <a:lstStyle/>
        <a:p>
          <a:r>
            <a:rPr lang="ru-RU" dirty="0" smtClean="0"/>
            <a:t>Инсценировки сюжетов нравственного характера</a:t>
          </a:r>
          <a:endParaRPr lang="ru-RU" dirty="0"/>
        </a:p>
      </dgm:t>
    </dgm:pt>
    <dgm:pt modelId="{82A6D1C6-8B77-49E6-9132-5B0AAB58A0F1}" type="parTrans" cxnId="{E0B9C90E-FA9E-48E1-9917-6577302A7C41}">
      <dgm:prSet/>
      <dgm:spPr/>
      <dgm:t>
        <a:bodyPr/>
        <a:lstStyle/>
        <a:p>
          <a:endParaRPr lang="ru-RU"/>
        </a:p>
      </dgm:t>
    </dgm:pt>
    <dgm:pt modelId="{68C6EE90-50FC-4C69-B2B8-BDF3187DC544}" type="sibTrans" cxnId="{E0B9C90E-FA9E-48E1-9917-6577302A7C41}">
      <dgm:prSet/>
      <dgm:spPr/>
      <dgm:t>
        <a:bodyPr/>
        <a:lstStyle/>
        <a:p>
          <a:endParaRPr lang="ru-RU"/>
        </a:p>
      </dgm:t>
    </dgm:pt>
    <dgm:pt modelId="{2F640133-6B8E-47BE-9F48-29C78729BBA3}">
      <dgm:prSet phldrT="[Текст]"/>
      <dgm:spPr/>
      <dgm:t>
        <a:bodyPr/>
        <a:lstStyle/>
        <a:p>
          <a:r>
            <a:rPr lang="ru-RU" dirty="0" smtClean="0"/>
            <a:t>Проигрывание ситуаций  по ОБЖ</a:t>
          </a:r>
          <a:endParaRPr lang="ru-RU" dirty="0"/>
        </a:p>
      </dgm:t>
    </dgm:pt>
    <dgm:pt modelId="{5E6458AF-84FD-4719-AB73-8BF5B466456B}" type="parTrans" cxnId="{D9EAF07D-C9B4-4289-973A-EF14457E5289}">
      <dgm:prSet/>
      <dgm:spPr/>
      <dgm:t>
        <a:bodyPr/>
        <a:lstStyle/>
        <a:p>
          <a:endParaRPr lang="ru-RU"/>
        </a:p>
      </dgm:t>
    </dgm:pt>
    <dgm:pt modelId="{70A3AFD8-3405-4C77-B510-B42E28752DB5}" type="sibTrans" cxnId="{D9EAF07D-C9B4-4289-973A-EF14457E5289}">
      <dgm:prSet/>
      <dgm:spPr/>
      <dgm:t>
        <a:bodyPr/>
        <a:lstStyle/>
        <a:p>
          <a:endParaRPr lang="ru-RU"/>
        </a:p>
      </dgm:t>
    </dgm:pt>
    <dgm:pt modelId="{9822346F-9039-41B9-97C0-A32E69548878}">
      <dgm:prSet phldrT="[Текст]"/>
      <dgm:spPr/>
      <dgm:t>
        <a:bodyPr/>
        <a:lstStyle/>
        <a:p>
          <a:endParaRPr lang="ru-RU" dirty="0"/>
        </a:p>
      </dgm:t>
    </dgm:pt>
    <dgm:pt modelId="{A3BCEA18-A40D-4A48-ACDC-C30DBF73621D}" type="parTrans" cxnId="{A4F7EC85-2D5C-44E5-B4AB-4005208205DF}">
      <dgm:prSet/>
      <dgm:spPr/>
    </dgm:pt>
    <dgm:pt modelId="{380C4497-2B4B-4DF2-A23C-24F1377BE0A2}" type="sibTrans" cxnId="{A4F7EC85-2D5C-44E5-B4AB-4005208205DF}">
      <dgm:prSet/>
      <dgm:spPr/>
    </dgm:pt>
    <dgm:pt modelId="{5C6C5D30-0BCF-4440-8E26-BFCCE460CCFB}">
      <dgm:prSet phldrT="[Текст]"/>
      <dgm:spPr/>
      <dgm:t>
        <a:bodyPr/>
        <a:lstStyle/>
        <a:p>
          <a:endParaRPr lang="ru-RU" dirty="0"/>
        </a:p>
      </dgm:t>
    </dgm:pt>
    <dgm:pt modelId="{68048C05-A424-49CC-8F39-FFC6F629F80B}" type="parTrans" cxnId="{F9DF5750-3922-4888-B392-7949DDE943B3}">
      <dgm:prSet/>
      <dgm:spPr/>
    </dgm:pt>
    <dgm:pt modelId="{8EAA767D-D060-4E0B-BE78-5546C38453CF}" type="sibTrans" cxnId="{F9DF5750-3922-4888-B392-7949DDE943B3}">
      <dgm:prSet/>
      <dgm:spPr/>
    </dgm:pt>
    <dgm:pt modelId="{FAD0C020-C5EC-4CFB-B068-841C8D6C6F2C}">
      <dgm:prSet phldrT="[Текст]"/>
      <dgm:spPr/>
      <dgm:t>
        <a:bodyPr/>
        <a:lstStyle/>
        <a:p>
          <a:r>
            <a:rPr lang="ru-RU" dirty="0" smtClean="0"/>
            <a:t>Спектакли для малышей и родителей</a:t>
          </a:r>
          <a:endParaRPr lang="ru-RU" dirty="0"/>
        </a:p>
      </dgm:t>
    </dgm:pt>
    <dgm:pt modelId="{C46D7A41-90AC-43B7-AD69-CB431E9749FB}" type="parTrans" cxnId="{8CD925D5-2C47-4E77-9FFA-D62382D2E773}">
      <dgm:prSet/>
      <dgm:spPr/>
    </dgm:pt>
    <dgm:pt modelId="{0017E071-E87C-436C-8F6B-8DFB480A5036}" type="sibTrans" cxnId="{8CD925D5-2C47-4E77-9FFA-D62382D2E773}">
      <dgm:prSet/>
      <dgm:spPr/>
    </dgm:pt>
    <dgm:pt modelId="{3AE75059-6644-4789-8659-10961BF1552B}">
      <dgm:prSet phldrT="[Текст]"/>
      <dgm:spPr/>
      <dgm:t>
        <a:bodyPr/>
        <a:lstStyle/>
        <a:p>
          <a:r>
            <a:rPr lang="ru-RU" dirty="0" smtClean="0"/>
            <a:t>Сюжетно-ролевые игры</a:t>
          </a:r>
          <a:endParaRPr lang="ru-RU" dirty="0"/>
        </a:p>
      </dgm:t>
    </dgm:pt>
    <dgm:pt modelId="{DD28067B-C814-448F-9B13-768E38BC9B1B}" type="parTrans" cxnId="{CAC47F04-427E-402F-904E-7F3E87D73EB9}">
      <dgm:prSet/>
      <dgm:spPr/>
    </dgm:pt>
    <dgm:pt modelId="{89BC1265-AA36-4FB3-9A53-0F9DF15289E8}" type="sibTrans" cxnId="{CAC47F04-427E-402F-904E-7F3E87D73EB9}">
      <dgm:prSet/>
      <dgm:spPr/>
    </dgm:pt>
    <dgm:pt modelId="{FDA366F1-9F01-4533-BFD6-CD80DCEBA479}">
      <dgm:prSet phldrT="[Текст]"/>
      <dgm:spPr/>
      <dgm:t>
        <a:bodyPr/>
        <a:lstStyle/>
        <a:p>
          <a:endParaRPr lang="ru-RU" dirty="0"/>
        </a:p>
      </dgm:t>
    </dgm:pt>
    <dgm:pt modelId="{8C949AAA-1331-4E79-BF98-8D5870C70715}" type="parTrans" cxnId="{814C9820-5F55-48C6-A403-F80ADBA05C26}">
      <dgm:prSet/>
      <dgm:spPr/>
    </dgm:pt>
    <dgm:pt modelId="{B3FEE3FE-2640-41C9-B8A8-A60F0F440B2D}" type="sibTrans" cxnId="{814C9820-5F55-48C6-A403-F80ADBA05C26}">
      <dgm:prSet/>
      <dgm:spPr/>
    </dgm:pt>
    <dgm:pt modelId="{E8FA26BB-82FA-4AEC-9999-64864F8813E7}">
      <dgm:prSet phldrT="[Текст]"/>
      <dgm:spPr/>
      <dgm:t>
        <a:bodyPr/>
        <a:lstStyle/>
        <a:p>
          <a:endParaRPr lang="ru-RU" dirty="0"/>
        </a:p>
      </dgm:t>
    </dgm:pt>
    <dgm:pt modelId="{6280AAFE-80BB-4800-B531-E77566C3F2D9}" type="parTrans" cxnId="{BF4A90AD-0BEA-4650-A93A-46C2805620D9}">
      <dgm:prSet/>
      <dgm:spPr/>
    </dgm:pt>
    <dgm:pt modelId="{AEC02543-CA63-4B46-B825-A7D0043D04EB}" type="sibTrans" cxnId="{BF4A90AD-0BEA-4650-A93A-46C2805620D9}">
      <dgm:prSet/>
      <dgm:spPr/>
    </dgm:pt>
    <dgm:pt modelId="{4B64A76F-5B74-45D3-87C3-3C6A08C6F936}" type="pres">
      <dgm:prSet presAssocID="{43995034-D15B-4052-BC57-72BE257E957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A112B13-6FD9-44A2-A007-5D15A6C6BB61}" type="pres">
      <dgm:prSet presAssocID="{82578156-F71C-4B13-8490-AEEECC977611}" presName="linNode" presStyleCnt="0"/>
      <dgm:spPr/>
    </dgm:pt>
    <dgm:pt modelId="{40B58B77-452E-4528-9A26-90BA56355543}" type="pres">
      <dgm:prSet presAssocID="{82578156-F71C-4B13-8490-AEEECC977611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2D7EE-CCB7-42C5-A74C-83F64D93DA59}" type="pres">
      <dgm:prSet presAssocID="{82578156-F71C-4B13-8490-AEEECC977611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EAF07D-C9B4-4289-973A-EF14457E5289}" srcId="{82578156-F71C-4B13-8490-AEEECC977611}" destId="{2F640133-6B8E-47BE-9F48-29C78729BBA3}" srcOrd="3" destOrd="0" parTransId="{5E6458AF-84FD-4719-AB73-8BF5B466456B}" sibTransId="{70A3AFD8-3405-4C77-B510-B42E28752DB5}"/>
    <dgm:cxn modelId="{B7DB1C5B-08D3-4418-9727-8C93E60D5C79}" type="presOf" srcId="{9822346F-9039-41B9-97C0-A32E69548878}" destId="{0352D7EE-CCB7-42C5-A74C-83F64D93DA59}" srcOrd="0" destOrd="7" presId="urn:microsoft.com/office/officeart/2005/8/layout/vList6"/>
    <dgm:cxn modelId="{2329A4C6-AC25-4AA9-AEC8-0E18B047139D}" type="presOf" srcId="{3AE75059-6644-4789-8659-10961BF1552B}" destId="{0352D7EE-CCB7-42C5-A74C-83F64D93DA59}" srcOrd="0" destOrd="4" presId="urn:microsoft.com/office/officeart/2005/8/layout/vList6"/>
    <dgm:cxn modelId="{E0B9C90E-FA9E-48E1-9917-6577302A7C41}" srcId="{82578156-F71C-4B13-8490-AEEECC977611}" destId="{3CAC7AD1-408B-43E0-BB95-2C4174D4F9CA}" srcOrd="2" destOrd="0" parTransId="{82A6D1C6-8B77-49E6-9132-5B0AAB58A0F1}" sibTransId="{68C6EE90-50FC-4C69-B2B8-BDF3187DC544}"/>
    <dgm:cxn modelId="{1BDBFFC6-144B-4964-9CE0-F4D4EF0759D0}" type="presOf" srcId="{3CAC7AD1-408B-43E0-BB95-2C4174D4F9CA}" destId="{0352D7EE-CCB7-42C5-A74C-83F64D93DA59}" srcOrd="0" destOrd="2" presId="urn:microsoft.com/office/officeart/2005/8/layout/vList6"/>
    <dgm:cxn modelId="{8CD925D5-2C47-4E77-9FFA-D62382D2E773}" srcId="{82578156-F71C-4B13-8490-AEEECC977611}" destId="{FAD0C020-C5EC-4CFB-B068-841C8D6C6F2C}" srcOrd="5" destOrd="0" parTransId="{C46D7A41-90AC-43B7-AD69-CB431E9749FB}" sibTransId="{0017E071-E87C-436C-8F6B-8DFB480A5036}"/>
    <dgm:cxn modelId="{F9DF5750-3922-4888-B392-7949DDE943B3}" srcId="{82578156-F71C-4B13-8490-AEEECC977611}" destId="{5C6C5D30-0BCF-4440-8E26-BFCCE460CCFB}" srcOrd="6" destOrd="0" parTransId="{68048C05-A424-49CC-8F39-FFC6F629F80B}" sibTransId="{8EAA767D-D060-4E0B-BE78-5546C38453CF}"/>
    <dgm:cxn modelId="{814C9820-5F55-48C6-A403-F80ADBA05C26}" srcId="{82578156-F71C-4B13-8490-AEEECC977611}" destId="{FDA366F1-9F01-4533-BFD6-CD80DCEBA479}" srcOrd="0" destOrd="0" parTransId="{8C949AAA-1331-4E79-BF98-8D5870C70715}" sibTransId="{B3FEE3FE-2640-41C9-B8A8-A60F0F440B2D}"/>
    <dgm:cxn modelId="{0FC2D673-F4BA-4054-B9AA-1C188E8F6F1C}" type="presOf" srcId="{FDA366F1-9F01-4533-BFD6-CD80DCEBA479}" destId="{0352D7EE-CCB7-42C5-A74C-83F64D93DA59}" srcOrd="0" destOrd="0" presId="urn:microsoft.com/office/officeart/2005/8/layout/vList6"/>
    <dgm:cxn modelId="{115975AA-7C52-4606-BF3C-9861508A03D7}" type="presOf" srcId="{82578156-F71C-4B13-8490-AEEECC977611}" destId="{40B58B77-452E-4528-9A26-90BA56355543}" srcOrd="0" destOrd="0" presId="urn:microsoft.com/office/officeart/2005/8/layout/vList6"/>
    <dgm:cxn modelId="{0B9A7740-49CB-42FB-B1A0-C34500BCC7C2}" srcId="{43995034-D15B-4052-BC57-72BE257E9573}" destId="{82578156-F71C-4B13-8490-AEEECC977611}" srcOrd="0" destOrd="0" parTransId="{6553E046-FA1F-4B89-A5D8-BA8A25EE15CA}" sibTransId="{8F2D183D-BC50-4BA3-BEE9-97B99951EED9}"/>
    <dgm:cxn modelId="{BF4A90AD-0BEA-4650-A93A-46C2805620D9}" srcId="{82578156-F71C-4B13-8490-AEEECC977611}" destId="{E8FA26BB-82FA-4AEC-9999-64864F8813E7}" srcOrd="1" destOrd="0" parTransId="{6280AAFE-80BB-4800-B531-E77566C3F2D9}" sibTransId="{AEC02543-CA63-4B46-B825-A7D0043D04EB}"/>
    <dgm:cxn modelId="{CAC47F04-427E-402F-904E-7F3E87D73EB9}" srcId="{82578156-F71C-4B13-8490-AEEECC977611}" destId="{3AE75059-6644-4789-8659-10961BF1552B}" srcOrd="4" destOrd="0" parTransId="{DD28067B-C814-448F-9B13-768E38BC9B1B}" sibTransId="{89BC1265-AA36-4FB3-9A53-0F9DF15289E8}"/>
    <dgm:cxn modelId="{1E2FC844-0154-43BB-A81D-7DCC8271AEEF}" type="presOf" srcId="{43995034-D15B-4052-BC57-72BE257E9573}" destId="{4B64A76F-5B74-45D3-87C3-3C6A08C6F936}" srcOrd="0" destOrd="0" presId="urn:microsoft.com/office/officeart/2005/8/layout/vList6"/>
    <dgm:cxn modelId="{182F5671-EB12-4B17-81B4-E90B9A373DF1}" type="presOf" srcId="{5C6C5D30-0BCF-4440-8E26-BFCCE460CCFB}" destId="{0352D7EE-CCB7-42C5-A74C-83F64D93DA59}" srcOrd="0" destOrd="6" presId="urn:microsoft.com/office/officeart/2005/8/layout/vList6"/>
    <dgm:cxn modelId="{A4F7EC85-2D5C-44E5-B4AB-4005208205DF}" srcId="{82578156-F71C-4B13-8490-AEEECC977611}" destId="{9822346F-9039-41B9-97C0-A32E69548878}" srcOrd="7" destOrd="0" parTransId="{A3BCEA18-A40D-4A48-ACDC-C30DBF73621D}" sibTransId="{380C4497-2B4B-4DF2-A23C-24F1377BE0A2}"/>
    <dgm:cxn modelId="{4367EC18-F560-4089-BEAE-21F63E3134DC}" type="presOf" srcId="{2F640133-6B8E-47BE-9F48-29C78729BBA3}" destId="{0352D7EE-CCB7-42C5-A74C-83F64D93DA59}" srcOrd="0" destOrd="3" presId="urn:microsoft.com/office/officeart/2005/8/layout/vList6"/>
    <dgm:cxn modelId="{63408491-89B9-4B3C-AAB3-C448547931DF}" type="presOf" srcId="{FAD0C020-C5EC-4CFB-B068-841C8D6C6F2C}" destId="{0352D7EE-CCB7-42C5-A74C-83F64D93DA59}" srcOrd="0" destOrd="5" presId="urn:microsoft.com/office/officeart/2005/8/layout/vList6"/>
    <dgm:cxn modelId="{D1C4715D-45E8-47B5-B04E-BE35B736745D}" type="presOf" srcId="{E8FA26BB-82FA-4AEC-9999-64864F8813E7}" destId="{0352D7EE-CCB7-42C5-A74C-83F64D93DA59}" srcOrd="0" destOrd="1" presId="urn:microsoft.com/office/officeart/2005/8/layout/vList6"/>
    <dgm:cxn modelId="{A753FE47-064B-4935-B06E-6AE4CE6677BC}" type="presParOf" srcId="{4B64A76F-5B74-45D3-87C3-3C6A08C6F936}" destId="{8A112B13-6FD9-44A2-A007-5D15A6C6BB61}" srcOrd="0" destOrd="0" presId="urn:microsoft.com/office/officeart/2005/8/layout/vList6"/>
    <dgm:cxn modelId="{38DDD310-0EA1-469E-846A-89BDB1272EC7}" type="presParOf" srcId="{8A112B13-6FD9-44A2-A007-5D15A6C6BB61}" destId="{40B58B77-452E-4528-9A26-90BA56355543}" srcOrd="0" destOrd="0" presId="urn:microsoft.com/office/officeart/2005/8/layout/vList6"/>
    <dgm:cxn modelId="{989AA847-EE1A-43CF-B028-E0E2589DA426}" type="presParOf" srcId="{8A112B13-6FD9-44A2-A007-5D15A6C6BB61}" destId="{0352D7EE-CCB7-42C5-A74C-83F64D93DA5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FA579C-82DE-4DD0-B9EC-B883BE203A4D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BF9714-3DC4-4D27-B1A2-B866C7F16375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Физическое развитие</a:t>
          </a:r>
          <a:endParaRPr lang="ru-RU" dirty="0"/>
        </a:p>
      </dgm:t>
    </dgm:pt>
    <dgm:pt modelId="{E7404C4C-3151-450F-A04D-E4505F285D7A}" type="parTrans" cxnId="{5AA01A4F-3E13-4D97-AAB3-41DA5C8842C2}">
      <dgm:prSet/>
      <dgm:spPr/>
      <dgm:t>
        <a:bodyPr/>
        <a:lstStyle/>
        <a:p>
          <a:endParaRPr lang="ru-RU"/>
        </a:p>
      </dgm:t>
    </dgm:pt>
    <dgm:pt modelId="{E33DD242-91A3-4157-A4B7-69E2EDF41573}" type="sibTrans" cxnId="{5AA01A4F-3E13-4D97-AAB3-41DA5C8842C2}">
      <dgm:prSet/>
      <dgm:spPr/>
      <dgm:t>
        <a:bodyPr/>
        <a:lstStyle/>
        <a:p>
          <a:endParaRPr lang="ru-RU"/>
        </a:p>
      </dgm:t>
    </dgm:pt>
    <dgm:pt modelId="{23CD298F-1502-4526-AC56-1ACBCB29047B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Подвижные игры с текстом</a:t>
          </a:r>
          <a:endParaRPr lang="ru-RU" dirty="0"/>
        </a:p>
      </dgm:t>
    </dgm:pt>
    <dgm:pt modelId="{0DB4AFE7-A06B-4800-9423-34A5D2294BEC}" type="parTrans" cxnId="{07453669-580C-4600-B55E-C6E8DE76E83D}">
      <dgm:prSet/>
      <dgm:spPr/>
      <dgm:t>
        <a:bodyPr/>
        <a:lstStyle/>
        <a:p>
          <a:endParaRPr lang="ru-RU"/>
        </a:p>
      </dgm:t>
    </dgm:pt>
    <dgm:pt modelId="{976E2F0A-030B-44A6-9D5A-B5FCFA93DE61}" type="sibTrans" cxnId="{07453669-580C-4600-B55E-C6E8DE76E83D}">
      <dgm:prSet/>
      <dgm:spPr/>
      <dgm:t>
        <a:bodyPr/>
        <a:lstStyle/>
        <a:p>
          <a:endParaRPr lang="ru-RU"/>
        </a:p>
      </dgm:t>
    </dgm:pt>
    <dgm:pt modelId="{6D3A90CF-934B-489C-9803-7C494B5E2257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Физкультурные досуги</a:t>
          </a:r>
          <a:endParaRPr lang="ru-RU" dirty="0"/>
        </a:p>
      </dgm:t>
    </dgm:pt>
    <dgm:pt modelId="{75E6441B-0435-4375-9575-0ACE69467A05}" type="parTrans" cxnId="{EF8DA7AA-A359-4A33-9FEA-33F04A33387C}">
      <dgm:prSet/>
      <dgm:spPr/>
      <dgm:t>
        <a:bodyPr/>
        <a:lstStyle/>
        <a:p>
          <a:endParaRPr lang="ru-RU"/>
        </a:p>
      </dgm:t>
    </dgm:pt>
    <dgm:pt modelId="{C9B9F221-4312-43A7-B458-4A7072327D74}" type="sibTrans" cxnId="{EF8DA7AA-A359-4A33-9FEA-33F04A33387C}">
      <dgm:prSet/>
      <dgm:spPr/>
      <dgm:t>
        <a:bodyPr/>
        <a:lstStyle/>
        <a:p>
          <a:endParaRPr lang="ru-RU"/>
        </a:p>
      </dgm:t>
    </dgm:pt>
    <dgm:pt modelId="{7A6324E4-C0FF-4752-91A1-33640F69CC13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Развлечения на формирование ЗОЖ</a:t>
          </a:r>
          <a:endParaRPr lang="ru-RU" dirty="0"/>
        </a:p>
      </dgm:t>
    </dgm:pt>
    <dgm:pt modelId="{68DFE6DE-F804-4FA1-83D7-E64C1E1367CD}" type="parTrans" cxnId="{55F0B608-B4F7-4E77-96C7-C808BF83CC11}">
      <dgm:prSet/>
      <dgm:spPr/>
    </dgm:pt>
    <dgm:pt modelId="{FB337E90-A63E-4944-BAEB-C9B0F7A986D9}" type="sibTrans" cxnId="{55F0B608-B4F7-4E77-96C7-C808BF83CC11}">
      <dgm:prSet/>
      <dgm:spPr/>
    </dgm:pt>
    <dgm:pt modelId="{4881E196-09DB-428F-B8D2-206E7D2D5F14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Спортивные праздники</a:t>
          </a:r>
          <a:endParaRPr lang="ru-RU" dirty="0"/>
        </a:p>
      </dgm:t>
    </dgm:pt>
    <dgm:pt modelId="{9F21CF70-3667-4248-86AE-8379CF81454D}" type="parTrans" cxnId="{102CDD3E-A920-44C4-9184-D6B929893EEB}">
      <dgm:prSet/>
      <dgm:spPr/>
    </dgm:pt>
    <dgm:pt modelId="{BDD1BC46-0E79-4FE1-BA1A-813C09E24AB2}" type="sibTrans" cxnId="{102CDD3E-A920-44C4-9184-D6B929893EEB}">
      <dgm:prSet/>
      <dgm:spPr/>
    </dgm:pt>
    <dgm:pt modelId="{0A7C9FCB-E7F8-4F91-9FB3-1C3B120A5C5E}" type="pres">
      <dgm:prSet presAssocID="{84FA579C-82DE-4DD0-B9EC-B883BE203A4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5E7182F-37FC-4A1E-B3B4-4669C20CC327}" type="pres">
      <dgm:prSet presAssocID="{23BF9714-3DC4-4D27-B1A2-B866C7F16375}" presName="linNode" presStyleCnt="0"/>
      <dgm:spPr/>
    </dgm:pt>
    <dgm:pt modelId="{1428F2D1-AC7F-4D1A-9681-99AFC092A3C2}" type="pres">
      <dgm:prSet presAssocID="{23BF9714-3DC4-4D27-B1A2-B866C7F16375}" presName="parentShp" presStyleLbl="node1" presStyleIdx="0" presStyleCnt="1" custScaleX="90184" custScaleY="943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87ED3-F12D-476E-900F-15B11109B725}" type="pres">
      <dgm:prSet presAssocID="{23BF9714-3DC4-4D27-B1A2-B866C7F16375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9BB8B8-2E29-49E9-86ED-E4D9B4AB1BCD}" type="presOf" srcId="{6D3A90CF-934B-489C-9803-7C494B5E2257}" destId="{35587ED3-F12D-476E-900F-15B11109B725}" srcOrd="0" destOrd="1" presId="urn:microsoft.com/office/officeart/2005/8/layout/vList6"/>
    <dgm:cxn modelId="{B1C75591-12D5-4EDE-B130-BD8D3F503441}" type="presOf" srcId="{4881E196-09DB-428F-B8D2-206E7D2D5F14}" destId="{35587ED3-F12D-476E-900F-15B11109B725}" srcOrd="0" destOrd="3" presId="urn:microsoft.com/office/officeart/2005/8/layout/vList6"/>
    <dgm:cxn modelId="{5AA01A4F-3E13-4D97-AAB3-41DA5C8842C2}" srcId="{84FA579C-82DE-4DD0-B9EC-B883BE203A4D}" destId="{23BF9714-3DC4-4D27-B1A2-B866C7F16375}" srcOrd="0" destOrd="0" parTransId="{E7404C4C-3151-450F-A04D-E4505F285D7A}" sibTransId="{E33DD242-91A3-4157-A4B7-69E2EDF41573}"/>
    <dgm:cxn modelId="{102CDD3E-A920-44C4-9184-D6B929893EEB}" srcId="{23BF9714-3DC4-4D27-B1A2-B866C7F16375}" destId="{4881E196-09DB-428F-B8D2-206E7D2D5F14}" srcOrd="3" destOrd="0" parTransId="{9F21CF70-3667-4248-86AE-8379CF81454D}" sibTransId="{BDD1BC46-0E79-4FE1-BA1A-813C09E24AB2}"/>
    <dgm:cxn modelId="{8A6DA40B-DB52-4A8C-9F85-A07D6BEE8FAE}" type="presOf" srcId="{23BF9714-3DC4-4D27-B1A2-B866C7F16375}" destId="{1428F2D1-AC7F-4D1A-9681-99AFC092A3C2}" srcOrd="0" destOrd="0" presId="urn:microsoft.com/office/officeart/2005/8/layout/vList6"/>
    <dgm:cxn modelId="{DBC52CC6-5DD1-4F42-AF73-85A6B672FB79}" type="presOf" srcId="{7A6324E4-C0FF-4752-91A1-33640F69CC13}" destId="{35587ED3-F12D-476E-900F-15B11109B725}" srcOrd="0" destOrd="2" presId="urn:microsoft.com/office/officeart/2005/8/layout/vList6"/>
    <dgm:cxn modelId="{6BD87700-1785-4558-AB68-EA8295503ACB}" type="presOf" srcId="{23CD298F-1502-4526-AC56-1ACBCB29047B}" destId="{35587ED3-F12D-476E-900F-15B11109B725}" srcOrd="0" destOrd="0" presId="urn:microsoft.com/office/officeart/2005/8/layout/vList6"/>
    <dgm:cxn modelId="{55F0B608-B4F7-4E77-96C7-C808BF83CC11}" srcId="{23BF9714-3DC4-4D27-B1A2-B866C7F16375}" destId="{7A6324E4-C0FF-4752-91A1-33640F69CC13}" srcOrd="2" destOrd="0" parTransId="{68DFE6DE-F804-4FA1-83D7-E64C1E1367CD}" sibTransId="{FB337E90-A63E-4944-BAEB-C9B0F7A986D9}"/>
    <dgm:cxn modelId="{07453669-580C-4600-B55E-C6E8DE76E83D}" srcId="{23BF9714-3DC4-4D27-B1A2-B866C7F16375}" destId="{23CD298F-1502-4526-AC56-1ACBCB29047B}" srcOrd="0" destOrd="0" parTransId="{0DB4AFE7-A06B-4800-9423-34A5D2294BEC}" sibTransId="{976E2F0A-030B-44A6-9D5A-B5FCFA93DE61}"/>
    <dgm:cxn modelId="{4B232660-50DF-4C5A-BA0E-A5DC9106BF00}" type="presOf" srcId="{84FA579C-82DE-4DD0-B9EC-B883BE203A4D}" destId="{0A7C9FCB-E7F8-4F91-9FB3-1C3B120A5C5E}" srcOrd="0" destOrd="0" presId="urn:microsoft.com/office/officeart/2005/8/layout/vList6"/>
    <dgm:cxn modelId="{EF8DA7AA-A359-4A33-9FEA-33F04A33387C}" srcId="{23BF9714-3DC4-4D27-B1A2-B866C7F16375}" destId="{6D3A90CF-934B-489C-9803-7C494B5E2257}" srcOrd="1" destOrd="0" parTransId="{75E6441B-0435-4375-9575-0ACE69467A05}" sibTransId="{C9B9F221-4312-43A7-B458-4A7072327D74}"/>
    <dgm:cxn modelId="{93893D15-4938-4B7F-BEF7-2ADDBE279268}" type="presParOf" srcId="{0A7C9FCB-E7F8-4F91-9FB3-1C3B120A5C5E}" destId="{75E7182F-37FC-4A1E-B3B4-4669C20CC327}" srcOrd="0" destOrd="0" presId="urn:microsoft.com/office/officeart/2005/8/layout/vList6"/>
    <dgm:cxn modelId="{74F7F256-B568-4C95-AB68-343B41101131}" type="presParOf" srcId="{75E7182F-37FC-4A1E-B3B4-4669C20CC327}" destId="{1428F2D1-AC7F-4D1A-9681-99AFC092A3C2}" srcOrd="0" destOrd="0" presId="urn:microsoft.com/office/officeart/2005/8/layout/vList6"/>
    <dgm:cxn modelId="{0B6BB356-7788-4EC1-8307-12F3D993C8D8}" type="presParOf" srcId="{75E7182F-37FC-4A1E-B3B4-4669C20CC327}" destId="{35587ED3-F12D-476E-900F-15B11109B72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CA7D90-E731-4DD0-BDE3-E8B17B7E94B0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6C7097B-78BE-4365-8E97-4ABB728FCD3C}">
      <dgm:prSet phldrT="[Текст]"/>
      <dgm:spPr/>
      <dgm:t>
        <a:bodyPr/>
        <a:lstStyle/>
        <a:p>
          <a:r>
            <a:rPr lang="ru-RU" dirty="0" smtClean="0"/>
            <a:t>Познавательное</a:t>
          </a:r>
        </a:p>
        <a:p>
          <a:r>
            <a:rPr lang="ru-RU" dirty="0" smtClean="0"/>
            <a:t>развитие</a:t>
          </a:r>
          <a:endParaRPr lang="ru-RU" dirty="0"/>
        </a:p>
      </dgm:t>
    </dgm:pt>
    <dgm:pt modelId="{C5C368FC-5BCA-415E-B27C-B558E5668717}" type="parTrans" cxnId="{AA3C074D-30B7-4D0B-8FEF-6778EBAE46B6}">
      <dgm:prSet/>
      <dgm:spPr/>
      <dgm:t>
        <a:bodyPr/>
        <a:lstStyle/>
        <a:p>
          <a:endParaRPr lang="ru-RU"/>
        </a:p>
      </dgm:t>
    </dgm:pt>
    <dgm:pt modelId="{58E7C1D1-CC2A-483D-A0CF-61A631029991}" type="sibTrans" cxnId="{AA3C074D-30B7-4D0B-8FEF-6778EBAE46B6}">
      <dgm:prSet/>
      <dgm:spPr/>
      <dgm:t>
        <a:bodyPr/>
        <a:lstStyle/>
        <a:p>
          <a:endParaRPr lang="ru-RU"/>
        </a:p>
      </dgm:t>
    </dgm:pt>
    <dgm:pt modelId="{FA8901EA-54CF-4417-A3CD-D08397412E1A}">
      <dgm:prSet phldrT="[Текст]"/>
      <dgm:spPr/>
      <dgm:t>
        <a:bodyPr/>
        <a:lstStyle/>
        <a:p>
          <a:r>
            <a:rPr lang="ru-RU" dirty="0" smtClean="0"/>
            <a:t>Игра-драматизация, как игровой прием в НОД</a:t>
          </a:r>
          <a:endParaRPr lang="ru-RU" dirty="0"/>
        </a:p>
      </dgm:t>
    </dgm:pt>
    <dgm:pt modelId="{A2C0A289-DF39-48F7-B2CC-07A6C32C4F35}" type="parTrans" cxnId="{56F7A3B3-3463-4A73-87C0-C62FBEE90C82}">
      <dgm:prSet/>
      <dgm:spPr/>
      <dgm:t>
        <a:bodyPr/>
        <a:lstStyle/>
        <a:p>
          <a:endParaRPr lang="ru-RU"/>
        </a:p>
      </dgm:t>
    </dgm:pt>
    <dgm:pt modelId="{6618787D-A5CC-415E-A979-A7772E394799}" type="sibTrans" cxnId="{56F7A3B3-3463-4A73-87C0-C62FBEE90C82}">
      <dgm:prSet/>
      <dgm:spPr/>
      <dgm:t>
        <a:bodyPr/>
        <a:lstStyle/>
        <a:p>
          <a:endParaRPr lang="ru-RU"/>
        </a:p>
      </dgm:t>
    </dgm:pt>
    <dgm:pt modelId="{651F3BEA-42F8-463A-99C1-AF5CD95DC7C6}">
      <dgm:prSet phldrT="[Текст]"/>
      <dgm:spPr/>
      <dgm:t>
        <a:bodyPr/>
        <a:lstStyle/>
        <a:p>
          <a:r>
            <a:rPr lang="ru-RU" dirty="0" smtClean="0"/>
            <a:t>Разыгрывание представлений познавательного характера</a:t>
          </a:r>
          <a:endParaRPr lang="ru-RU" dirty="0"/>
        </a:p>
      </dgm:t>
    </dgm:pt>
    <dgm:pt modelId="{1C02706B-587E-480A-BA90-16FA58E4EC9D}" type="parTrans" cxnId="{5DAFA889-8235-4325-BBFF-655E561FC884}">
      <dgm:prSet/>
      <dgm:spPr/>
      <dgm:t>
        <a:bodyPr/>
        <a:lstStyle/>
        <a:p>
          <a:endParaRPr lang="ru-RU"/>
        </a:p>
      </dgm:t>
    </dgm:pt>
    <dgm:pt modelId="{649901F0-15BE-4676-81EC-AA6A1ECACCDF}" type="sibTrans" cxnId="{5DAFA889-8235-4325-BBFF-655E561FC884}">
      <dgm:prSet/>
      <dgm:spPr/>
      <dgm:t>
        <a:bodyPr/>
        <a:lstStyle/>
        <a:p>
          <a:endParaRPr lang="ru-RU"/>
        </a:p>
      </dgm:t>
    </dgm:pt>
    <dgm:pt modelId="{644F29BD-C074-4076-85EF-C62032827C8A}">
      <dgm:prSet phldrT="[Текст]"/>
      <dgm:spPr/>
      <dgm:t>
        <a:bodyPr/>
        <a:lstStyle/>
        <a:p>
          <a:endParaRPr lang="ru-RU" dirty="0"/>
        </a:p>
      </dgm:t>
    </dgm:pt>
    <dgm:pt modelId="{FB3DEAE5-34B2-4592-B75F-A59888D7C080}" type="parTrans" cxnId="{9CF897F0-1757-4C68-915B-5C620F98F90F}">
      <dgm:prSet/>
      <dgm:spPr/>
    </dgm:pt>
    <dgm:pt modelId="{6AD2B32D-14CE-4BB5-98AF-20417464DC8B}" type="sibTrans" cxnId="{9CF897F0-1757-4C68-915B-5C620F98F90F}">
      <dgm:prSet/>
      <dgm:spPr/>
    </dgm:pt>
    <dgm:pt modelId="{4A0C02F3-4903-4305-ACDA-4F6EA03F37AF}">
      <dgm:prSet phldrT="[Текст]"/>
      <dgm:spPr/>
      <dgm:t>
        <a:bodyPr/>
        <a:lstStyle/>
        <a:p>
          <a:r>
            <a:rPr lang="ru-RU" dirty="0" smtClean="0"/>
            <a:t>Инсценировки в дидактических играх</a:t>
          </a:r>
          <a:endParaRPr lang="ru-RU" dirty="0"/>
        </a:p>
      </dgm:t>
    </dgm:pt>
    <dgm:pt modelId="{38ADDBAF-BA15-44BA-90C1-25463BC05010}" type="parTrans" cxnId="{E781D87B-52A5-45CB-AF59-01DA53E28928}">
      <dgm:prSet/>
      <dgm:spPr/>
    </dgm:pt>
    <dgm:pt modelId="{355E4B66-3958-4999-AF43-227E43E586C9}" type="sibTrans" cxnId="{E781D87B-52A5-45CB-AF59-01DA53E28928}">
      <dgm:prSet/>
      <dgm:spPr/>
    </dgm:pt>
    <dgm:pt modelId="{A2C644E6-36F6-49C2-AD6D-85CFCB80E902}">
      <dgm:prSet phldrT="[Текст]"/>
      <dgm:spPr/>
      <dgm:t>
        <a:bodyPr/>
        <a:lstStyle/>
        <a:p>
          <a:endParaRPr lang="ru-RU" dirty="0"/>
        </a:p>
      </dgm:t>
    </dgm:pt>
    <dgm:pt modelId="{D6A94056-77F0-483D-A05F-347FCAA571DE}" type="parTrans" cxnId="{125B02E9-CC17-4ADA-BF07-0F91A9348350}">
      <dgm:prSet/>
      <dgm:spPr/>
    </dgm:pt>
    <dgm:pt modelId="{D87E8A3A-33DE-4CB2-AE0C-D30F4A500DBB}" type="sibTrans" cxnId="{125B02E9-CC17-4ADA-BF07-0F91A9348350}">
      <dgm:prSet/>
      <dgm:spPr/>
    </dgm:pt>
    <dgm:pt modelId="{00F10641-0BAF-413E-B71D-1A2DFDF6AF02}">
      <dgm:prSet phldrT="[Текст]"/>
      <dgm:spPr/>
      <dgm:t>
        <a:bodyPr/>
        <a:lstStyle/>
        <a:p>
          <a:endParaRPr lang="ru-RU" dirty="0"/>
        </a:p>
      </dgm:t>
    </dgm:pt>
    <dgm:pt modelId="{73DE7165-C393-4637-915C-CC9141CE14E9}" type="parTrans" cxnId="{6EEAB050-BDF3-4C01-B0B1-0C186AC8E01C}">
      <dgm:prSet/>
      <dgm:spPr/>
    </dgm:pt>
    <dgm:pt modelId="{4D7944AD-F939-45BC-AC72-A67963C838C1}" type="sibTrans" cxnId="{6EEAB050-BDF3-4C01-B0B1-0C186AC8E01C}">
      <dgm:prSet/>
      <dgm:spPr/>
    </dgm:pt>
    <dgm:pt modelId="{6B9C80FB-D648-4A78-840C-7A97430BEBF1}">
      <dgm:prSet phldrT="[Текст]"/>
      <dgm:spPr/>
      <dgm:t>
        <a:bodyPr/>
        <a:lstStyle/>
        <a:p>
          <a:r>
            <a:rPr lang="ru-RU" dirty="0" smtClean="0"/>
            <a:t>Строительные игры</a:t>
          </a:r>
          <a:endParaRPr lang="ru-RU" dirty="0"/>
        </a:p>
      </dgm:t>
    </dgm:pt>
    <dgm:pt modelId="{E6735A2A-C25A-42EF-9E99-A23F355A5E1E}" type="parTrans" cxnId="{13F1E854-1F83-4B7C-8FE4-A99998A6B78E}">
      <dgm:prSet/>
      <dgm:spPr/>
    </dgm:pt>
    <dgm:pt modelId="{08028278-F823-4C87-9986-40A8192B5E4B}" type="sibTrans" cxnId="{13F1E854-1F83-4B7C-8FE4-A99998A6B78E}">
      <dgm:prSet/>
      <dgm:spPr/>
    </dgm:pt>
    <dgm:pt modelId="{43D83318-27AE-4B1E-91A7-954C39D1C4FC}" type="pres">
      <dgm:prSet presAssocID="{02CA7D90-E731-4DD0-BDE3-E8B17B7E94B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1155CEA-6BB6-4244-B332-5FFF1D4EF36D}" type="pres">
      <dgm:prSet presAssocID="{36C7097B-78BE-4365-8E97-4ABB728FCD3C}" presName="linNode" presStyleCnt="0"/>
      <dgm:spPr/>
    </dgm:pt>
    <dgm:pt modelId="{8E0F9FF8-035E-48CE-84A3-9E757D5D6E0D}" type="pres">
      <dgm:prSet presAssocID="{36C7097B-78BE-4365-8E97-4ABB728FCD3C}" presName="parentShp" presStyleLbl="node1" presStyleIdx="0" presStyleCnt="1" custScaleY="86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B26CD-7555-4B60-87E1-3431D27698F3}" type="pres">
      <dgm:prSet presAssocID="{36C7097B-78BE-4365-8E97-4ABB728FCD3C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14A68F-D639-4CBE-BB51-46B06E6CC343}" type="presOf" srcId="{651F3BEA-42F8-463A-99C1-AF5CD95DC7C6}" destId="{B6CB26CD-7555-4B60-87E1-3431D27698F3}" srcOrd="0" destOrd="2" presId="urn:microsoft.com/office/officeart/2005/8/layout/vList6"/>
    <dgm:cxn modelId="{125B02E9-CC17-4ADA-BF07-0F91A9348350}" srcId="{36C7097B-78BE-4365-8E97-4ABB728FCD3C}" destId="{A2C644E6-36F6-49C2-AD6D-85CFCB80E902}" srcOrd="5" destOrd="0" parTransId="{D6A94056-77F0-483D-A05F-347FCAA571DE}" sibTransId="{D87E8A3A-33DE-4CB2-AE0C-D30F4A500DBB}"/>
    <dgm:cxn modelId="{6EEAB050-BDF3-4C01-B0B1-0C186AC8E01C}" srcId="{36C7097B-78BE-4365-8E97-4ABB728FCD3C}" destId="{00F10641-0BAF-413E-B71D-1A2DFDF6AF02}" srcOrd="0" destOrd="0" parTransId="{73DE7165-C393-4637-915C-CC9141CE14E9}" sibTransId="{4D7944AD-F939-45BC-AC72-A67963C838C1}"/>
    <dgm:cxn modelId="{E781D87B-52A5-45CB-AF59-01DA53E28928}" srcId="{36C7097B-78BE-4365-8E97-4ABB728FCD3C}" destId="{4A0C02F3-4903-4305-ACDA-4F6EA03F37AF}" srcOrd="3" destOrd="0" parTransId="{38ADDBAF-BA15-44BA-90C1-25463BC05010}" sibTransId="{355E4B66-3958-4999-AF43-227E43E586C9}"/>
    <dgm:cxn modelId="{DC5D19A9-070E-4CE3-A04F-FDA1B4016745}" type="presOf" srcId="{644F29BD-C074-4076-85EF-C62032827C8A}" destId="{B6CB26CD-7555-4B60-87E1-3431D27698F3}" srcOrd="0" destOrd="6" presId="urn:microsoft.com/office/officeart/2005/8/layout/vList6"/>
    <dgm:cxn modelId="{3ECFA099-C7D5-4A41-942F-C9B7136F5FCD}" type="presOf" srcId="{36C7097B-78BE-4365-8E97-4ABB728FCD3C}" destId="{8E0F9FF8-035E-48CE-84A3-9E757D5D6E0D}" srcOrd="0" destOrd="0" presId="urn:microsoft.com/office/officeart/2005/8/layout/vList6"/>
    <dgm:cxn modelId="{9CF897F0-1757-4C68-915B-5C620F98F90F}" srcId="{36C7097B-78BE-4365-8E97-4ABB728FCD3C}" destId="{644F29BD-C074-4076-85EF-C62032827C8A}" srcOrd="6" destOrd="0" parTransId="{FB3DEAE5-34B2-4592-B75F-A59888D7C080}" sibTransId="{6AD2B32D-14CE-4BB5-98AF-20417464DC8B}"/>
    <dgm:cxn modelId="{AA3C074D-30B7-4D0B-8FEF-6778EBAE46B6}" srcId="{02CA7D90-E731-4DD0-BDE3-E8B17B7E94B0}" destId="{36C7097B-78BE-4365-8E97-4ABB728FCD3C}" srcOrd="0" destOrd="0" parTransId="{C5C368FC-5BCA-415E-B27C-B558E5668717}" sibTransId="{58E7C1D1-CC2A-483D-A0CF-61A631029991}"/>
    <dgm:cxn modelId="{4012E5BE-8E7E-4E51-BA3F-23A4DCBAA27C}" type="presOf" srcId="{02CA7D90-E731-4DD0-BDE3-E8B17B7E94B0}" destId="{43D83318-27AE-4B1E-91A7-954C39D1C4FC}" srcOrd="0" destOrd="0" presId="urn:microsoft.com/office/officeart/2005/8/layout/vList6"/>
    <dgm:cxn modelId="{67F43DA1-9D81-4A2C-9A40-B2A138A20675}" type="presOf" srcId="{4A0C02F3-4903-4305-ACDA-4F6EA03F37AF}" destId="{B6CB26CD-7555-4B60-87E1-3431D27698F3}" srcOrd="0" destOrd="3" presId="urn:microsoft.com/office/officeart/2005/8/layout/vList6"/>
    <dgm:cxn modelId="{5DAFA889-8235-4325-BBFF-655E561FC884}" srcId="{36C7097B-78BE-4365-8E97-4ABB728FCD3C}" destId="{651F3BEA-42F8-463A-99C1-AF5CD95DC7C6}" srcOrd="2" destOrd="0" parTransId="{1C02706B-587E-480A-BA90-16FA58E4EC9D}" sibTransId="{649901F0-15BE-4676-81EC-AA6A1ECACCDF}"/>
    <dgm:cxn modelId="{50A78A06-7A0A-497C-99CB-A26D8B4CD7B5}" type="presOf" srcId="{A2C644E6-36F6-49C2-AD6D-85CFCB80E902}" destId="{B6CB26CD-7555-4B60-87E1-3431D27698F3}" srcOrd="0" destOrd="5" presId="urn:microsoft.com/office/officeart/2005/8/layout/vList6"/>
    <dgm:cxn modelId="{13F1E854-1F83-4B7C-8FE4-A99998A6B78E}" srcId="{36C7097B-78BE-4365-8E97-4ABB728FCD3C}" destId="{6B9C80FB-D648-4A78-840C-7A97430BEBF1}" srcOrd="4" destOrd="0" parTransId="{E6735A2A-C25A-42EF-9E99-A23F355A5E1E}" sibTransId="{08028278-F823-4C87-9986-40A8192B5E4B}"/>
    <dgm:cxn modelId="{8376FBE4-0D2F-42A0-ADFC-5108F8BC47F6}" type="presOf" srcId="{FA8901EA-54CF-4417-A3CD-D08397412E1A}" destId="{B6CB26CD-7555-4B60-87E1-3431D27698F3}" srcOrd="0" destOrd="1" presId="urn:microsoft.com/office/officeart/2005/8/layout/vList6"/>
    <dgm:cxn modelId="{1C5C9BC5-A91C-46AF-B006-1F15BD2E106E}" type="presOf" srcId="{6B9C80FB-D648-4A78-840C-7A97430BEBF1}" destId="{B6CB26CD-7555-4B60-87E1-3431D27698F3}" srcOrd="0" destOrd="4" presId="urn:microsoft.com/office/officeart/2005/8/layout/vList6"/>
    <dgm:cxn modelId="{56F7A3B3-3463-4A73-87C0-C62FBEE90C82}" srcId="{36C7097B-78BE-4365-8E97-4ABB728FCD3C}" destId="{FA8901EA-54CF-4417-A3CD-D08397412E1A}" srcOrd="1" destOrd="0" parTransId="{A2C0A289-DF39-48F7-B2CC-07A6C32C4F35}" sibTransId="{6618787D-A5CC-415E-A979-A7772E394799}"/>
    <dgm:cxn modelId="{01CDD98E-D589-4172-8CDC-583DD3F04D9D}" type="presOf" srcId="{00F10641-0BAF-413E-B71D-1A2DFDF6AF02}" destId="{B6CB26CD-7555-4B60-87E1-3431D27698F3}" srcOrd="0" destOrd="0" presId="urn:microsoft.com/office/officeart/2005/8/layout/vList6"/>
    <dgm:cxn modelId="{30C7A4D4-252E-4B7B-A325-1BD5490B1165}" type="presParOf" srcId="{43D83318-27AE-4B1E-91A7-954C39D1C4FC}" destId="{A1155CEA-6BB6-4244-B332-5FFF1D4EF36D}" srcOrd="0" destOrd="0" presId="urn:microsoft.com/office/officeart/2005/8/layout/vList6"/>
    <dgm:cxn modelId="{65AC5A01-D563-40A0-A795-00F76D01C695}" type="presParOf" srcId="{A1155CEA-6BB6-4244-B332-5FFF1D4EF36D}" destId="{8E0F9FF8-035E-48CE-84A3-9E757D5D6E0D}" srcOrd="0" destOrd="0" presId="urn:microsoft.com/office/officeart/2005/8/layout/vList6"/>
    <dgm:cxn modelId="{90C0C1EC-E718-4876-89FC-9D4EE8311F9E}" type="presParOf" srcId="{A1155CEA-6BB6-4244-B332-5FFF1D4EF36D}" destId="{B6CB26CD-7555-4B60-87E1-3431D27698F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C18D1B-23F0-41A0-B358-C33E4A9F1AF9}" type="doc">
      <dgm:prSet loTypeId="urn:microsoft.com/office/officeart/2005/8/layout/vList6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B439F61F-FBBC-473E-AEF9-653C04573CE6}">
      <dgm:prSet phldrT="[Текст]"/>
      <dgm:spPr/>
      <dgm:t>
        <a:bodyPr/>
        <a:lstStyle/>
        <a:p>
          <a:r>
            <a:rPr lang="ru-RU" dirty="0" smtClean="0"/>
            <a:t>Художественно-</a:t>
          </a:r>
        </a:p>
        <a:p>
          <a:r>
            <a:rPr lang="ru-RU" dirty="0" smtClean="0"/>
            <a:t>эстетическое</a:t>
          </a:r>
        </a:p>
        <a:p>
          <a:r>
            <a:rPr lang="ru-RU" dirty="0" smtClean="0"/>
            <a:t>развитие</a:t>
          </a:r>
          <a:endParaRPr lang="ru-RU" dirty="0"/>
        </a:p>
      </dgm:t>
    </dgm:pt>
    <dgm:pt modelId="{3A1F445F-1B78-4590-89A0-46FF24BA85ED}" type="parTrans" cxnId="{A0F4D15B-C67D-4C17-AA76-418D5969E419}">
      <dgm:prSet/>
      <dgm:spPr/>
      <dgm:t>
        <a:bodyPr/>
        <a:lstStyle/>
        <a:p>
          <a:endParaRPr lang="ru-RU"/>
        </a:p>
      </dgm:t>
    </dgm:pt>
    <dgm:pt modelId="{FB475AA0-7B7E-4CD1-9236-24636C0B65BC}" type="sibTrans" cxnId="{A0F4D15B-C67D-4C17-AA76-418D5969E419}">
      <dgm:prSet/>
      <dgm:spPr/>
      <dgm:t>
        <a:bodyPr/>
        <a:lstStyle/>
        <a:p>
          <a:endParaRPr lang="ru-RU"/>
        </a:p>
      </dgm:t>
    </dgm:pt>
    <dgm:pt modelId="{B3D27BA9-B0A0-45D5-AA05-B57A309A66D3}">
      <dgm:prSet phldrT="[Текст]"/>
      <dgm:spPr/>
      <dgm:t>
        <a:bodyPr/>
        <a:lstStyle/>
        <a:p>
          <a:r>
            <a:rPr lang="ru-RU" dirty="0" smtClean="0"/>
            <a:t>Музыкальные игры с текстом</a:t>
          </a:r>
          <a:endParaRPr lang="ru-RU" dirty="0"/>
        </a:p>
      </dgm:t>
    </dgm:pt>
    <dgm:pt modelId="{707325D5-DB3C-4F27-B4A7-AF758BA16E86}" type="parTrans" cxnId="{1F6C09DC-7A0D-4B96-A636-6B036ADD10F4}">
      <dgm:prSet/>
      <dgm:spPr/>
      <dgm:t>
        <a:bodyPr/>
        <a:lstStyle/>
        <a:p>
          <a:endParaRPr lang="ru-RU"/>
        </a:p>
      </dgm:t>
    </dgm:pt>
    <dgm:pt modelId="{A2867C0A-8CDA-499F-A8C3-F96506E1689F}" type="sibTrans" cxnId="{1F6C09DC-7A0D-4B96-A636-6B036ADD10F4}">
      <dgm:prSet/>
      <dgm:spPr/>
      <dgm:t>
        <a:bodyPr/>
        <a:lstStyle/>
        <a:p>
          <a:endParaRPr lang="ru-RU"/>
        </a:p>
      </dgm:t>
    </dgm:pt>
    <dgm:pt modelId="{5D44A5E9-2760-47AB-A5F7-FFFA7EF4843B}">
      <dgm:prSet phldrT="[Текст]"/>
      <dgm:spPr/>
      <dgm:t>
        <a:bodyPr/>
        <a:lstStyle/>
        <a:p>
          <a:r>
            <a:rPr lang="ru-RU" dirty="0" smtClean="0"/>
            <a:t>Инсценировки песен</a:t>
          </a:r>
          <a:endParaRPr lang="ru-RU" dirty="0"/>
        </a:p>
      </dgm:t>
    </dgm:pt>
    <dgm:pt modelId="{03B03973-0B1A-4AF1-870D-428821D97D63}" type="parTrans" cxnId="{1ACB73CF-6D9E-4051-BF79-E458720EB163}">
      <dgm:prSet/>
      <dgm:spPr/>
      <dgm:t>
        <a:bodyPr/>
        <a:lstStyle/>
        <a:p>
          <a:endParaRPr lang="ru-RU"/>
        </a:p>
      </dgm:t>
    </dgm:pt>
    <dgm:pt modelId="{3AA10B81-80E8-4948-BEA6-9B712B5909A0}" type="sibTrans" cxnId="{1ACB73CF-6D9E-4051-BF79-E458720EB163}">
      <dgm:prSet/>
      <dgm:spPr/>
      <dgm:t>
        <a:bodyPr/>
        <a:lstStyle/>
        <a:p>
          <a:endParaRPr lang="ru-RU"/>
        </a:p>
      </dgm:t>
    </dgm:pt>
    <dgm:pt modelId="{A40DF53C-FD76-4F58-9B3C-22ECE502CD6B}">
      <dgm:prSet phldrT="[Текст]"/>
      <dgm:spPr/>
      <dgm:t>
        <a:bodyPr/>
        <a:lstStyle/>
        <a:p>
          <a:r>
            <a:rPr lang="ru-RU" dirty="0" smtClean="0"/>
            <a:t>Развлечения</a:t>
          </a:r>
          <a:endParaRPr lang="ru-RU" dirty="0"/>
        </a:p>
      </dgm:t>
    </dgm:pt>
    <dgm:pt modelId="{762DEFE7-6E2E-4A04-8391-37C5E210A8A8}" type="parTrans" cxnId="{AA14F488-360F-4F25-9ADE-75D834DACACE}">
      <dgm:prSet/>
      <dgm:spPr/>
    </dgm:pt>
    <dgm:pt modelId="{2EBC4B2A-CB2C-42AC-8497-356B3F18C5BD}" type="sibTrans" cxnId="{AA14F488-360F-4F25-9ADE-75D834DACACE}">
      <dgm:prSet/>
      <dgm:spPr/>
    </dgm:pt>
    <dgm:pt modelId="{E3E25EE1-FC7A-4435-9FBB-EB2CC9372A24}">
      <dgm:prSet phldrT="[Текст]"/>
      <dgm:spPr/>
      <dgm:t>
        <a:bodyPr/>
        <a:lstStyle/>
        <a:p>
          <a:r>
            <a:rPr lang="ru-RU" dirty="0" smtClean="0"/>
            <a:t>Тематические праздники</a:t>
          </a:r>
          <a:endParaRPr lang="ru-RU" dirty="0"/>
        </a:p>
      </dgm:t>
    </dgm:pt>
    <dgm:pt modelId="{2101759C-AC40-41C9-9A55-80E0D4816CA4}" type="parTrans" cxnId="{0B665D10-E9AB-4DB9-A894-154F858509AB}">
      <dgm:prSet/>
      <dgm:spPr/>
    </dgm:pt>
    <dgm:pt modelId="{78FC62E3-D953-4988-98CB-6DE757E35ED2}" type="sibTrans" cxnId="{0B665D10-E9AB-4DB9-A894-154F858509AB}">
      <dgm:prSet/>
      <dgm:spPr/>
    </dgm:pt>
    <dgm:pt modelId="{15363B60-CD0D-44D6-AFAF-9AA4A3068326}">
      <dgm:prSet phldrT="[Текст]"/>
      <dgm:spPr/>
      <dgm:t>
        <a:bodyPr/>
        <a:lstStyle/>
        <a:p>
          <a:r>
            <a:rPr lang="ru-RU" dirty="0" smtClean="0"/>
            <a:t>Изготовление атрибутов</a:t>
          </a:r>
          <a:endParaRPr lang="ru-RU" dirty="0"/>
        </a:p>
      </dgm:t>
    </dgm:pt>
    <dgm:pt modelId="{26519034-F2AE-42F0-8825-BC72779D084B}" type="parTrans" cxnId="{AA058DCB-E0DF-4F07-88DA-B46B45750E07}">
      <dgm:prSet/>
      <dgm:spPr/>
    </dgm:pt>
    <dgm:pt modelId="{D49BEFAC-98FA-4F1A-8FC6-ABECD3528FF7}" type="sibTrans" cxnId="{AA058DCB-E0DF-4F07-88DA-B46B45750E07}">
      <dgm:prSet/>
      <dgm:spPr/>
    </dgm:pt>
    <dgm:pt modelId="{E5487CD6-551F-445A-BA82-A0E90A591ABA}" type="pres">
      <dgm:prSet presAssocID="{C6C18D1B-23F0-41A0-B358-C33E4A9F1AF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CC82517-C644-4C61-8A50-51926688BF1E}" type="pres">
      <dgm:prSet presAssocID="{B439F61F-FBBC-473E-AEF9-653C04573CE6}" presName="linNode" presStyleCnt="0"/>
      <dgm:spPr/>
    </dgm:pt>
    <dgm:pt modelId="{3BFEA4D0-B57B-471B-8368-D50CA3D103FB}" type="pres">
      <dgm:prSet presAssocID="{B439F61F-FBBC-473E-AEF9-653C04573CE6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6D38B-993C-41F4-8DF1-27D8D61DBF4A}" type="pres">
      <dgm:prSet presAssocID="{B439F61F-FBBC-473E-AEF9-653C04573CE6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3D21DF-2A92-4B13-B624-DFD3BB216FB8}" type="presOf" srcId="{E3E25EE1-FC7A-4435-9FBB-EB2CC9372A24}" destId="{7126D38B-993C-41F4-8DF1-27D8D61DBF4A}" srcOrd="0" destOrd="3" presId="urn:microsoft.com/office/officeart/2005/8/layout/vList6"/>
    <dgm:cxn modelId="{D8A17CC0-930A-4DF6-AD5A-9D14BF6DC819}" type="presOf" srcId="{B439F61F-FBBC-473E-AEF9-653C04573CE6}" destId="{3BFEA4D0-B57B-471B-8368-D50CA3D103FB}" srcOrd="0" destOrd="0" presId="urn:microsoft.com/office/officeart/2005/8/layout/vList6"/>
    <dgm:cxn modelId="{AA14F488-360F-4F25-9ADE-75D834DACACE}" srcId="{B439F61F-FBBC-473E-AEF9-653C04573CE6}" destId="{A40DF53C-FD76-4F58-9B3C-22ECE502CD6B}" srcOrd="2" destOrd="0" parTransId="{762DEFE7-6E2E-4A04-8391-37C5E210A8A8}" sibTransId="{2EBC4B2A-CB2C-42AC-8497-356B3F18C5BD}"/>
    <dgm:cxn modelId="{A9E58CE4-6057-416C-B239-781BDA6A2A5C}" type="presOf" srcId="{5D44A5E9-2760-47AB-A5F7-FFFA7EF4843B}" destId="{7126D38B-993C-41F4-8DF1-27D8D61DBF4A}" srcOrd="0" destOrd="1" presId="urn:microsoft.com/office/officeart/2005/8/layout/vList6"/>
    <dgm:cxn modelId="{047E876A-91C2-41E4-8CE9-8A70F9F82CE2}" type="presOf" srcId="{B3D27BA9-B0A0-45D5-AA05-B57A309A66D3}" destId="{7126D38B-993C-41F4-8DF1-27D8D61DBF4A}" srcOrd="0" destOrd="0" presId="urn:microsoft.com/office/officeart/2005/8/layout/vList6"/>
    <dgm:cxn modelId="{1F6C09DC-7A0D-4B96-A636-6B036ADD10F4}" srcId="{B439F61F-FBBC-473E-AEF9-653C04573CE6}" destId="{B3D27BA9-B0A0-45D5-AA05-B57A309A66D3}" srcOrd="0" destOrd="0" parTransId="{707325D5-DB3C-4F27-B4A7-AF758BA16E86}" sibTransId="{A2867C0A-8CDA-499F-A8C3-F96506E1689F}"/>
    <dgm:cxn modelId="{E0F575D6-F6F2-49F9-85C8-74C4CB5CC863}" type="presOf" srcId="{C6C18D1B-23F0-41A0-B358-C33E4A9F1AF9}" destId="{E5487CD6-551F-445A-BA82-A0E90A591ABA}" srcOrd="0" destOrd="0" presId="urn:microsoft.com/office/officeart/2005/8/layout/vList6"/>
    <dgm:cxn modelId="{492ED48C-1A4B-4846-9B73-912C3EA50399}" type="presOf" srcId="{A40DF53C-FD76-4F58-9B3C-22ECE502CD6B}" destId="{7126D38B-993C-41F4-8DF1-27D8D61DBF4A}" srcOrd="0" destOrd="2" presId="urn:microsoft.com/office/officeart/2005/8/layout/vList6"/>
    <dgm:cxn modelId="{A0F4D15B-C67D-4C17-AA76-418D5969E419}" srcId="{C6C18D1B-23F0-41A0-B358-C33E4A9F1AF9}" destId="{B439F61F-FBBC-473E-AEF9-653C04573CE6}" srcOrd="0" destOrd="0" parTransId="{3A1F445F-1B78-4590-89A0-46FF24BA85ED}" sibTransId="{FB475AA0-7B7E-4CD1-9236-24636C0B65BC}"/>
    <dgm:cxn modelId="{0B665D10-E9AB-4DB9-A894-154F858509AB}" srcId="{B439F61F-FBBC-473E-AEF9-653C04573CE6}" destId="{E3E25EE1-FC7A-4435-9FBB-EB2CC9372A24}" srcOrd="3" destOrd="0" parTransId="{2101759C-AC40-41C9-9A55-80E0D4816CA4}" sibTransId="{78FC62E3-D953-4988-98CB-6DE757E35ED2}"/>
    <dgm:cxn modelId="{AA058DCB-E0DF-4F07-88DA-B46B45750E07}" srcId="{B439F61F-FBBC-473E-AEF9-653C04573CE6}" destId="{15363B60-CD0D-44D6-AFAF-9AA4A3068326}" srcOrd="4" destOrd="0" parTransId="{26519034-F2AE-42F0-8825-BC72779D084B}" sibTransId="{D49BEFAC-98FA-4F1A-8FC6-ABECD3528FF7}"/>
    <dgm:cxn modelId="{B15B0D12-1245-4ED4-93D7-CC28138D8BED}" type="presOf" srcId="{15363B60-CD0D-44D6-AFAF-9AA4A3068326}" destId="{7126D38B-993C-41F4-8DF1-27D8D61DBF4A}" srcOrd="0" destOrd="4" presId="urn:microsoft.com/office/officeart/2005/8/layout/vList6"/>
    <dgm:cxn modelId="{1ACB73CF-6D9E-4051-BF79-E458720EB163}" srcId="{B439F61F-FBBC-473E-AEF9-653C04573CE6}" destId="{5D44A5E9-2760-47AB-A5F7-FFFA7EF4843B}" srcOrd="1" destOrd="0" parTransId="{03B03973-0B1A-4AF1-870D-428821D97D63}" sibTransId="{3AA10B81-80E8-4948-BEA6-9B712B5909A0}"/>
    <dgm:cxn modelId="{3B566F75-85F4-46A7-987D-21E6582B80AD}" type="presParOf" srcId="{E5487CD6-551F-445A-BA82-A0E90A591ABA}" destId="{BCC82517-C644-4C61-8A50-51926688BF1E}" srcOrd="0" destOrd="0" presId="urn:microsoft.com/office/officeart/2005/8/layout/vList6"/>
    <dgm:cxn modelId="{D19E6B73-173D-46EB-92F5-2AD1B09C1A58}" type="presParOf" srcId="{BCC82517-C644-4C61-8A50-51926688BF1E}" destId="{3BFEA4D0-B57B-471B-8368-D50CA3D103FB}" srcOrd="0" destOrd="0" presId="urn:microsoft.com/office/officeart/2005/8/layout/vList6"/>
    <dgm:cxn modelId="{AEE8D7DD-FE59-45CB-A5F8-C08DA3F8706F}" type="presParOf" srcId="{BCC82517-C644-4C61-8A50-51926688BF1E}" destId="{7126D38B-993C-41F4-8DF1-27D8D61DBF4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12E933-3945-4BBA-9765-CF3E373DD777}" type="doc">
      <dgm:prSet loTypeId="urn:microsoft.com/office/officeart/2005/8/layout/v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82010C4-E3B8-4F6B-9562-364C74810C18}">
      <dgm:prSet phldrT="[Текст]"/>
      <dgm:spPr/>
      <dgm:t>
        <a:bodyPr/>
        <a:lstStyle/>
        <a:p>
          <a:r>
            <a:rPr lang="ru-RU" dirty="0" smtClean="0"/>
            <a:t>Речевое развитие</a:t>
          </a:r>
          <a:endParaRPr lang="ru-RU" dirty="0"/>
        </a:p>
      </dgm:t>
    </dgm:pt>
    <dgm:pt modelId="{AEB24BE0-0F25-446D-B776-2CAC983E8265}" type="parTrans" cxnId="{2D75C636-712D-420B-BD5C-0816FB5D274E}">
      <dgm:prSet/>
      <dgm:spPr/>
      <dgm:t>
        <a:bodyPr/>
        <a:lstStyle/>
        <a:p>
          <a:endParaRPr lang="ru-RU"/>
        </a:p>
      </dgm:t>
    </dgm:pt>
    <dgm:pt modelId="{B78F7ADB-49CB-4F02-94D7-CE2C89891926}" type="sibTrans" cxnId="{2D75C636-712D-420B-BD5C-0816FB5D274E}">
      <dgm:prSet/>
      <dgm:spPr/>
      <dgm:t>
        <a:bodyPr/>
        <a:lstStyle/>
        <a:p>
          <a:endParaRPr lang="ru-RU"/>
        </a:p>
      </dgm:t>
    </dgm:pt>
    <dgm:pt modelId="{A8C4C806-F002-49F4-BCA5-16772C32B8C4}">
      <dgm:prSet phldrT="[Текст]"/>
      <dgm:spPr/>
      <dgm:t>
        <a:bodyPr/>
        <a:lstStyle/>
        <a:p>
          <a:r>
            <a:rPr lang="ru-RU" dirty="0" smtClean="0"/>
            <a:t>Инсценировки произведений художественной литературы</a:t>
          </a:r>
          <a:endParaRPr lang="ru-RU" dirty="0"/>
        </a:p>
      </dgm:t>
    </dgm:pt>
    <dgm:pt modelId="{62884AB0-B434-44AC-9763-8C07071AE6A7}" type="parTrans" cxnId="{70B05EC3-7C7F-41ED-8C75-C44D3682DDFE}">
      <dgm:prSet/>
      <dgm:spPr/>
      <dgm:t>
        <a:bodyPr/>
        <a:lstStyle/>
        <a:p>
          <a:endParaRPr lang="ru-RU"/>
        </a:p>
      </dgm:t>
    </dgm:pt>
    <dgm:pt modelId="{A1889B91-E2C8-466A-858C-5F4779590668}" type="sibTrans" cxnId="{70B05EC3-7C7F-41ED-8C75-C44D3682DDFE}">
      <dgm:prSet/>
      <dgm:spPr/>
      <dgm:t>
        <a:bodyPr/>
        <a:lstStyle/>
        <a:p>
          <a:endParaRPr lang="ru-RU"/>
        </a:p>
      </dgm:t>
    </dgm:pt>
    <dgm:pt modelId="{F4E8D4B6-E5E8-4C59-8517-D14E4097AEBD}">
      <dgm:prSet phldrT="[Текст]"/>
      <dgm:spPr/>
      <dgm:t>
        <a:bodyPr/>
        <a:lstStyle/>
        <a:p>
          <a:r>
            <a:rPr lang="ru-RU" dirty="0" smtClean="0"/>
            <a:t>Игра-драматизация, как часть НОД</a:t>
          </a:r>
          <a:endParaRPr lang="ru-RU" dirty="0"/>
        </a:p>
      </dgm:t>
    </dgm:pt>
    <dgm:pt modelId="{688A0B2D-635C-4493-B694-A0987E1EBCFA}" type="parTrans" cxnId="{620ECD02-B5B0-452C-998D-286FD21530EB}">
      <dgm:prSet/>
      <dgm:spPr/>
      <dgm:t>
        <a:bodyPr/>
        <a:lstStyle/>
        <a:p>
          <a:endParaRPr lang="ru-RU"/>
        </a:p>
      </dgm:t>
    </dgm:pt>
    <dgm:pt modelId="{2680FF22-2F22-4230-9C38-3795769D29CB}" type="sibTrans" cxnId="{620ECD02-B5B0-452C-998D-286FD21530EB}">
      <dgm:prSet/>
      <dgm:spPr/>
      <dgm:t>
        <a:bodyPr/>
        <a:lstStyle/>
        <a:p>
          <a:endParaRPr lang="ru-RU"/>
        </a:p>
      </dgm:t>
    </dgm:pt>
    <dgm:pt modelId="{B7F8B99B-EFAB-413F-BB69-C87EBA603C6B}">
      <dgm:prSet phldrT="[Текст]"/>
      <dgm:spPr/>
      <dgm:t>
        <a:bodyPr/>
        <a:lstStyle/>
        <a:p>
          <a:r>
            <a:rPr lang="ru-RU" dirty="0" smtClean="0"/>
            <a:t>Диалоги в дидактических играх</a:t>
          </a:r>
          <a:endParaRPr lang="ru-RU" dirty="0"/>
        </a:p>
      </dgm:t>
    </dgm:pt>
    <dgm:pt modelId="{D8343B2C-D944-4EB7-B21D-7BE448032A6E}" type="parTrans" cxnId="{CC06F5A8-F606-4747-9EDE-57EBE6F3E872}">
      <dgm:prSet/>
      <dgm:spPr/>
    </dgm:pt>
    <dgm:pt modelId="{EF0F879C-7E71-40D8-BE48-8F892ADA11DE}" type="sibTrans" cxnId="{CC06F5A8-F606-4747-9EDE-57EBE6F3E872}">
      <dgm:prSet/>
      <dgm:spPr/>
    </dgm:pt>
    <dgm:pt modelId="{AADDC4A4-E120-43AB-A54C-EFA87DDC99F4}">
      <dgm:prSet phldrT="[Текст]"/>
      <dgm:spPr/>
      <dgm:t>
        <a:bodyPr/>
        <a:lstStyle/>
        <a:p>
          <a:r>
            <a:rPr lang="ru-RU" dirty="0" smtClean="0"/>
            <a:t>Сюжетно-ролевые игры</a:t>
          </a:r>
          <a:endParaRPr lang="ru-RU" dirty="0"/>
        </a:p>
      </dgm:t>
    </dgm:pt>
    <dgm:pt modelId="{2F67CDDB-4AA7-4360-A77A-E16D95BD19F2}" type="parTrans" cxnId="{E024CD3A-6C43-4F60-99AC-67495C9B32EC}">
      <dgm:prSet/>
      <dgm:spPr/>
    </dgm:pt>
    <dgm:pt modelId="{D1B36350-449A-45A3-A800-3ACB3C845804}" type="sibTrans" cxnId="{E024CD3A-6C43-4F60-99AC-67495C9B32EC}">
      <dgm:prSet/>
      <dgm:spPr/>
    </dgm:pt>
    <dgm:pt modelId="{F9E6054C-767B-4B36-B215-3DC38F0D6DEA}" type="pres">
      <dgm:prSet presAssocID="{2912E933-3945-4BBA-9765-CF3E373DD77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1EEC90-AB8C-4B82-BB05-2BD5336D12A7}" type="pres">
      <dgm:prSet presAssocID="{282010C4-E3B8-4F6B-9562-364C74810C18}" presName="linNode" presStyleCnt="0"/>
      <dgm:spPr/>
    </dgm:pt>
    <dgm:pt modelId="{F8C78E51-970E-44BB-877E-0B921DEB6C1F}" type="pres">
      <dgm:prSet presAssocID="{282010C4-E3B8-4F6B-9562-364C74810C18}" presName="parentShp" presStyleLbl="node1" presStyleIdx="0" presStyleCnt="1" custScaleX="98813" custScaleY="92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FFFBB-082A-4E49-8989-AB0F97E49163}" type="pres">
      <dgm:prSet presAssocID="{282010C4-E3B8-4F6B-9562-364C74810C18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B3E2F4-2302-4F96-ACB5-5254666B916C}" type="presOf" srcId="{F4E8D4B6-E5E8-4C59-8517-D14E4097AEBD}" destId="{BC9FFFBB-082A-4E49-8989-AB0F97E49163}" srcOrd="0" destOrd="1" presId="urn:microsoft.com/office/officeart/2005/8/layout/vList6"/>
    <dgm:cxn modelId="{CC06F5A8-F606-4747-9EDE-57EBE6F3E872}" srcId="{282010C4-E3B8-4F6B-9562-364C74810C18}" destId="{B7F8B99B-EFAB-413F-BB69-C87EBA603C6B}" srcOrd="2" destOrd="0" parTransId="{D8343B2C-D944-4EB7-B21D-7BE448032A6E}" sibTransId="{EF0F879C-7E71-40D8-BE48-8F892ADA11DE}"/>
    <dgm:cxn modelId="{70B05EC3-7C7F-41ED-8C75-C44D3682DDFE}" srcId="{282010C4-E3B8-4F6B-9562-364C74810C18}" destId="{A8C4C806-F002-49F4-BCA5-16772C32B8C4}" srcOrd="0" destOrd="0" parTransId="{62884AB0-B434-44AC-9763-8C07071AE6A7}" sibTransId="{A1889B91-E2C8-466A-858C-5F4779590668}"/>
    <dgm:cxn modelId="{5C2E81AB-30EE-41FD-8F81-E2D22D8C96C5}" type="presOf" srcId="{B7F8B99B-EFAB-413F-BB69-C87EBA603C6B}" destId="{BC9FFFBB-082A-4E49-8989-AB0F97E49163}" srcOrd="0" destOrd="2" presId="urn:microsoft.com/office/officeart/2005/8/layout/vList6"/>
    <dgm:cxn modelId="{598D8701-CCD6-4A46-995D-399417EDE9F7}" type="presOf" srcId="{AADDC4A4-E120-43AB-A54C-EFA87DDC99F4}" destId="{BC9FFFBB-082A-4E49-8989-AB0F97E49163}" srcOrd="0" destOrd="3" presId="urn:microsoft.com/office/officeart/2005/8/layout/vList6"/>
    <dgm:cxn modelId="{E024CD3A-6C43-4F60-99AC-67495C9B32EC}" srcId="{282010C4-E3B8-4F6B-9562-364C74810C18}" destId="{AADDC4A4-E120-43AB-A54C-EFA87DDC99F4}" srcOrd="3" destOrd="0" parTransId="{2F67CDDB-4AA7-4360-A77A-E16D95BD19F2}" sibTransId="{D1B36350-449A-45A3-A800-3ACB3C845804}"/>
    <dgm:cxn modelId="{620ECD02-B5B0-452C-998D-286FD21530EB}" srcId="{282010C4-E3B8-4F6B-9562-364C74810C18}" destId="{F4E8D4B6-E5E8-4C59-8517-D14E4097AEBD}" srcOrd="1" destOrd="0" parTransId="{688A0B2D-635C-4493-B694-A0987E1EBCFA}" sibTransId="{2680FF22-2F22-4230-9C38-3795769D29CB}"/>
    <dgm:cxn modelId="{66D6FE71-B356-4EF9-B593-F44644C60127}" type="presOf" srcId="{282010C4-E3B8-4F6B-9562-364C74810C18}" destId="{F8C78E51-970E-44BB-877E-0B921DEB6C1F}" srcOrd="0" destOrd="0" presId="urn:microsoft.com/office/officeart/2005/8/layout/vList6"/>
    <dgm:cxn modelId="{881F9E08-7085-44A7-825A-9741B07FF3C7}" type="presOf" srcId="{2912E933-3945-4BBA-9765-CF3E373DD777}" destId="{F9E6054C-767B-4B36-B215-3DC38F0D6DEA}" srcOrd="0" destOrd="0" presId="urn:microsoft.com/office/officeart/2005/8/layout/vList6"/>
    <dgm:cxn modelId="{2D75C636-712D-420B-BD5C-0816FB5D274E}" srcId="{2912E933-3945-4BBA-9765-CF3E373DD777}" destId="{282010C4-E3B8-4F6B-9562-364C74810C18}" srcOrd="0" destOrd="0" parTransId="{AEB24BE0-0F25-446D-B776-2CAC983E8265}" sibTransId="{B78F7ADB-49CB-4F02-94D7-CE2C89891926}"/>
    <dgm:cxn modelId="{38740B64-FDBE-4B36-9AD1-FAD96B07EC83}" type="presOf" srcId="{A8C4C806-F002-49F4-BCA5-16772C32B8C4}" destId="{BC9FFFBB-082A-4E49-8989-AB0F97E49163}" srcOrd="0" destOrd="0" presId="urn:microsoft.com/office/officeart/2005/8/layout/vList6"/>
    <dgm:cxn modelId="{52324236-D8A7-426D-9376-9D23FDEB54A2}" type="presParOf" srcId="{F9E6054C-767B-4B36-B215-3DC38F0D6DEA}" destId="{2F1EEC90-AB8C-4B82-BB05-2BD5336D12A7}" srcOrd="0" destOrd="0" presId="urn:microsoft.com/office/officeart/2005/8/layout/vList6"/>
    <dgm:cxn modelId="{4046EEC5-0D09-42EA-93FA-21D9C5F43A58}" type="presParOf" srcId="{2F1EEC90-AB8C-4B82-BB05-2BD5336D12A7}" destId="{F8C78E51-970E-44BB-877E-0B921DEB6C1F}" srcOrd="0" destOrd="0" presId="urn:microsoft.com/office/officeart/2005/8/layout/vList6"/>
    <dgm:cxn modelId="{474B6D5C-84AB-485D-8597-D45137067632}" type="presParOf" srcId="{2F1EEC90-AB8C-4B82-BB05-2BD5336D12A7}" destId="{BC9FFFBB-082A-4E49-8989-AB0F97E4916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11F5B1-99E5-4D1B-B214-D4B60788C00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044257-633A-4E00-A90C-0CDF5D369D63}">
      <dgm:prSet phldrT="[Текст]"/>
      <dgm:spPr/>
      <dgm:t>
        <a:bodyPr/>
        <a:lstStyle/>
        <a:p>
          <a:r>
            <a:rPr lang="ru-RU" dirty="0" smtClean="0"/>
            <a:t>игра-драматизация</a:t>
          </a:r>
        </a:p>
        <a:p>
          <a:r>
            <a:rPr lang="ru-RU" dirty="0" smtClean="0"/>
            <a:t>в развитии связной речи детей</a:t>
          </a:r>
          <a:endParaRPr lang="ru-RU" dirty="0"/>
        </a:p>
      </dgm:t>
    </dgm:pt>
    <dgm:pt modelId="{D86604F2-8794-4A7D-AED6-A6B8079AA1B9}" type="parTrans" cxnId="{74A9DFAF-1B4F-4F14-A64E-D662D2254B8F}">
      <dgm:prSet/>
      <dgm:spPr/>
      <dgm:t>
        <a:bodyPr/>
        <a:lstStyle/>
        <a:p>
          <a:endParaRPr lang="ru-RU"/>
        </a:p>
      </dgm:t>
    </dgm:pt>
    <dgm:pt modelId="{8E36CACE-7888-48E5-B679-83D34159687C}" type="sibTrans" cxnId="{74A9DFAF-1B4F-4F14-A64E-D662D2254B8F}">
      <dgm:prSet/>
      <dgm:spPr/>
      <dgm:t>
        <a:bodyPr/>
        <a:lstStyle/>
        <a:p>
          <a:endParaRPr lang="ru-RU"/>
        </a:p>
      </dgm:t>
    </dgm:pt>
    <dgm:pt modelId="{B14DDE2C-0E38-4E28-86AB-7858560D9C92}">
      <dgm:prSet phldrT="[Текст]"/>
      <dgm:spPr/>
      <dgm:t>
        <a:bodyPr/>
        <a:lstStyle/>
        <a:p>
          <a:r>
            <a:rPr lang="ru-RU" dirty="0" smtClean="0"/>
            <a:t>Инсценировки </a:t>
          </a:r>
        </a:p>
        <a:p>
          <a:r>
            <a:rPr lang="ru-RU" dirty="0" smtClean="0"/>
            <a:t>произведений художественной литературы </a:t>
          </a:r>
          <a:endParaRPr lang="ru-RU" dirty="0"/>
        </a:p>
      </dgm:t>
    </dgm:pt>
    <dgm:pt modelId="{9E047E6E-3C07-4CA3-8ACB-7C612FDC6032}" type="parTrans" cxnId="{B615C0B4-4B2E-480A-A74F-7CCB62CD7D07}">
      <dgm:prSet/>
      <dgm:spPr/>
      <dgm:t>
        <a:bodyPr/>
        <a:lstStyle/>
        <a:p>
          <a:endParaRPr lang="ru-RU"/>
        </a:p>
      </dgm:t>
    </dgm:pt>
    <dgm:pt modelId="{2F11589A-BD04-4FB2-A617-4E6B7D9C1D9F}" type="sibTrans" cxnId="{B615C0B4-4B2E-480A-A74F-7CCB62CD7D07}">
      <dgm:prSet/>
      <dgm:spPr/>
      <dgm:t>
        <a:bodyPr/>
        <a:lstStyle/>
        <a:p>
          <a:endParaRPr lang="ru-RU"/>
        </a:p>
      </dgm:t>
    </dgm:pt>
    <dgm:pt modelId="{7179065B-D26B-4205-B136-950AB37190F7}">
      <dgm:prSet phldrT="[Текст]"/>
      <dgm:spPr/>
      <dgm:t>
        <a:bodyPr/>
        <a:lstStyle/>
        <a:p>
          <a:r>
            <a:rPr lang="ru-RU" dirty="0" smtClean="0"/>
            <a:t>Инсценировки </a:t>
          </a:r>
        </a:p>
        <a:p>
          <a:r>
            <a:rPr lang="ru-RU" dirty="0" smtClean="0"/>
            <a:t>детских сочинений</a:t>
          </a:r>
          <a:endParaRPr lang="ru-RU" dirty="0"/>
        </a:p>
      </dgm:t>
    </dgm:pt>
    <dgm:pt modelId="{9DBB7144-2EBD-431B-9908-73C93BB8F810}" type="parTrans" cxnId="{8BE7AB2C-5CBD-49AE-A15A-69BDF2F96BC9}">
      <dgm:prSet/>
      <dgm:spPr/>
      <dgm:t>
        <a:bodyPr/>
        <a:lstStyle/>
        <a:p>
          <a:endParaRPr lang="ru-RU"/>
        </a:p>
      </dgm:t>
    </dgm:pt>
    <dgm:pt modelId="{F221A62C-8ED4-4BFD-B34A-229FFAD66B51}" type="sibTrans" cxnId="{8BE7AB2C-5CBD-49AE-A15A-69BDF2F96BC9}">
      <dgm:prSet/>
      <dgm:spPr/>
      <dgm:t>
        <a:bodyPr/>
        <a:lstStyle/>
        <a:p>
          <a:endParaRPr lang="ru-RU"/>
        </a:p>
      </dgm:t>
    </dgm:pt>
    <dgm:pt modelId="{377F02BF-E5BE-4236-8ADF-9506767A32D1}" type="pres">
      <dgm:prSet presAssocID="{5811F5B1-99E5-4D1B-B214-D4B60788C00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F9FF6ED-E2B3-415D-93C6-C02E99E79C1D}" type="pres">
      <dgm:prSet presAssocID="{09044257-633A-4E00-A90C-0CDF5D369D63}" presName="hierRoot1" presStyleCnt="0"/>
      <dgm:spPr/>
    </dgm:pt>
    <dgm:pt modelId="{966D44EC-8841-4E71-B099-F2F61DC23E1A}" type="pres">
      <dgm:prSet presAssocID="{09044257-633A-4E00-A90C-0CDF5D369D63}" presName="composite" presStyleCnt="0"/>
      <dgm:spPr/>
    </dgm:pt>
    <dgm:pt modelId="{0A9983FF-2F6D-4724-B5B4-A018605941B6}" type="pres">
      <dgm:prSet presAssocID="{09044257-633A-4E00-A90C-0CDF5D369D63}" presName="background" presStyleLbl="node0" presStyleIdx="0" presStyleCnt="1"/>
      <dgm:spPr/>
    </dgm:pt>
    <dgm:pt modelId="{8F1B1F1E-CDDA-4901-B0C3-6D1B238CE92B}" type="pres">
      <dgm:prSet presAssocID="{09044257-633A-4E00-A90C-0CDF5D369D63}" presName="text" presStyleLbl="fgAcc0" presStyleIdx="0" presStyleCnt="1" custScaleX="262477" custScaleY="79627" custLinFactNeighborX="4277" custLinFactNeighborY="-209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D8CD71-05C4-42D8-A773-361F6CD01B5C}" type="pres">
      <dgm:prSet presAssocID="{09044257-633A-4E00-A90C-0CDF5D369D63}" presName="hierChild2" presStyleCnt="0"/>
      <dgm:spPr/>
    </dgm:pt>
    <dgm:pt modelId="{A4FC7F30-591F-4C59-A1FA-9C84A88256B7}" type="pres">
      <dgm:prSet presAssocID="{9E047E6E-3C07-4CA3-8ACB-7C612FDC603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6143F0F-31AE-46F5-96D8-7210E35D3D7B}" type="pres">
      <dgm:prSet presAssocID="{B14DDE2C-0E38-4E28-86AB-7858560D9C92}" presName="hierRoot2" presStyleCnt="0"/>
      <dgm:spPr/>
    </dgm:pt>
    <dgm:pt modelId="{932CAD51-7DB5-464D-80DA-C8E53B9AECE6}" type="pres">
      <dgm:prSet presAssocID="{B14DDE2C-0E38-4E28-86AB-7858560D9C92}" presName="composite2" presStyleCnt="0"/>
      <dgm:spPr/>
    </dgm:pt>
    <dgm:pt modelId="{6A789EBF-AFE6-469D-9755-69D81C74B986}" type="pres">
      <dgm:prSet presAssocID="{B14DDE2C-0E38-4E28-86AB-7858560D9C92}" presName="background2" presStyleLbl="node2" presStyleIdx="0" presStyleCnt="2"/>
      <dgm:spPr/>
    </dgm:pt>
    <dgm:pt modelId="{1AC189D1-22EF-47F4-A520-00BA94D71C93}" type="pres">
      <dgm:prSet presAssocID="{B14DDE2C-0E38-4E28-86AB-7858560D9C9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E76343-DD6F-42F5-8462-7E246A299D63}" type="pres">
      <dgm:prSet presAssocID="{B14DDE2C-0E38-4E28-86AB-7858560D9C92}" presName="hierChild3" presStyleCnt="0"/>
      <dgm:spPr/>
    </dgm:pt>
    <dgm:pt modelId="{95643DBF-999C-4F4D-B13A-4AE2D8D6E261}" type="pres">
      <dgm:prSet presAssocID="{9DBB7144-2EBD-431B-9908-73C93BB8F81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DBD1DD8-F654-4662-9DB3-1916070B1FD7}" type="pres">
      <dgm:prSet presAssocID="{7179065B-D26B-4205-B136-950AB37190F7}" presName="hierRoot2" presStyleCnt="0"/>
      <dgm:spPr/>
    </dgm:pt>
    <dgm:pt modelId="{B5C68084-F17D-4D69-BEFE-788C116C08B6}" type="pres">
      <dgm:prSet presAssocID="{7179065B-D26B-4205-B136-950AB37190F7}" presName="composite2" presStyleCnt="0"/>
      <dgm:spPr/>
    </dgm:pt>
    <dgm:pt modelId="{70294B0F-E777-4ABE-8C99-2F13F6CB5D44}" type="pres">
      <dgm:prSet presAssocID="{7179065B-D26B-4205-B136-950AB37190F7}" presName="background2" presStyleLbl="node2" presStyleIdx="1" presStyleCnt="2"/>
      <dgm:spPr/>
    </dgm:pt>
    <dgm:pt modelId="{62A79BC4-CD60-471C-B2A7-734B5AF44ACF}" type="pres">
      <dgm:prSet presAssocID="{7179065B-D26B-4205-B136-950AB37190F7}" presName="text2" presStyleLbl="fgAcc2" presStyleIdx="1" presStyleCnt="2" custLinFactNeighborX="13585" custLinFactNeighborY="170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F2649C-7A46-4C31-86FD-2EF9503FC614}" type="pres">
      <dgm:prSet presAssocID="{7179065B-D26B-4205-B136-950AB37190F7}" presName="hierChild3" presStyleCnt="0"/>
      <dgm:spPr/>
    </dgm:pt>
  </dgm:ptLst>
  <dgm:cxnLst>
    <dgm:cxn modelId="{6FEAC578-9AFE-4B0F-90DD-7A92283FA849}" type="presOf" srcId="{09044257-633A-4E00-A90C-0CDF5D369D63}" destId="{8F1B1F1E-CDDA-4901-B0C3-6D1B238CE92B}" srcOrd="0" destOrd="0" presId="urn:microsoft.com/office/officeart/2005/8/layout/hierarchy1"/>
    <dgm:cxn modelId="{74A9DFAF-1B4F-4F14-A64E-D662D2254B8F}" srcId="{5811F5B1-99E5-4D1B-B214-D4B60788C000}" destId="{09044257-633A-4E00-A90C-0CDF5D369D63}" srcOrd="0" destOrd="0" parTransId="{D86604F2-8794-4A7D-AED6-A6B8079AA1B9}" sibTransId="{8E36CACE-7888-48E5-B679-83D34159687C}"/>
    <dgm:cxn modelId="{F9AE24F5-411C-4C3F-B7F5-22BF2109A5C5}" type="presOf" srcId="{9E047E6E-3C07-4CA3-8ACB-7C612FDC6032}" destId="{A4FC7F30-591F-4C59-A1FA-9C84A88256B7}" srcOrd="0" destOrd="0" presId="urn:microsoft.com/office/officeart/2005/8/layout/hierarchy1"/>
    <dgm:cxn modelId="{8BE7AB2C-5CBD-49AE-A15A-69BDF2F96BC9}" srcId="{09044257-633A-4E00-A90C-0CDF5D369D63}" destId="{7179065B-D26B-4205-B136-950AB37190F7}" srcOrd="1" destOrd="0" parTransId="{9DBB7144-2EBD-431B-9908-73C93BB8F810}" sibTransId="{F221A62C-8ED4-4BFD-B34A-229FFAD66B51}"/>
    <dgm:cxn modelId="{61049849-853C-4B8A-A70C-937C1CEE8316}" type="presOf" srcId="{5811F5B1-99E5-4D1B-B214-D4B60788C000}" destId="{377F02BF-E5BE-4236-8ADF-9506767A32D1}" srcOrd="0" destOrd="0" presId="urn:microsoft.com/office/officeart/2005/8/layout/hierarchy1"/>
    <dgm:cxn modelId="{7A4A6079-DAFD-439A-82C9-23B889D2993B}" type="presOf" srcId="{B14DDE2C-0E38-4E28-86AB-7858560D9C92}" destId="{1AC189D1-22EF-47F4-A520-00BA94D71C93}" srcOrd="0" destOrd="0" presId="urn:microsoft.com/office/officeart/2005/8/layout/hierarchy1"/>
    <dgm:cxn modelId="{B615C0B4-4B2E-480A-A74F-7CCB62CD7D07}" srcId="{09044257-633A-4E00-A90C-0CDF5D369D63}" destId="{B14DDE2C-0E38-4E28-86AB-7858560D9C92}" srcOrd="0" destOrd="0" parTransId="{9E047E6E-3C07-4CA3-8ACB-7C612FDC6032}" sibTransId="{2F11589A-BD04-4FB2-A617-4E6B7D9C1D9F}"/>
    <dgm:cxn modelId="{4C5F7170-4202-4EB0-B84E-F290BCDCFEAA}" type="presOf" srcId="{9DBB7144-2EBD-431B-9908-73C93BB8F810}" destId="{95643DBF-999C-4F4D-B13A-4AE2D8D6E261}" srcOrd="0" destOrd="0" presId="urn:microsoft.com/office/officeart/2005/8/layout/hierarchy1"/>
    <dgm:cxn modelId="{36E6D21A-4308-46E3-9578-B5983FFA13EA}" type="presOf" srcId="{7179065B-D26B-4205-B136-950AB37190F7}" destId="{62A79BC4-CD60-471C-B2A7-734B5AF44ACF}" srcOrd="0" destOrd="0" presId="urn:microsoft.com/office/officeart/2005/8/layout/hierarchy1"/>
    <dgm:cxn modelId="{4D687E7C-9668-4BA8-A9E8-A1D44DEA93EB}" type="presParOf" srcId="{377F02BF-E5BE-4236-8ADF-9506767A32D1}" destId="{4F9FF6ED-E2B3-415D-93C6-C02E99E79C1D}" srcOrd="0" destOrd="0" presId="urn:microsoft.com/office/officeart/2005/8/layout/hierarchy1"/>
    <dgm:cxn modelId="{81BFED20-0F91-485A-A038-A20EC6B15A10}" type="presParOf" srcId="{4F9FF6ED-E2B3-415D-93C6-C02E99E79C1D}" destId="{966D44EC-8841-4E71-B099-F2F61DC23E1A}" srcOrd="0" destOrd="0" presId="urn:microsoft.com/office/officeart/2005/8/layout/hierarchy1"/>
    <dgm:cxn modelId="{C2D53BC5-2124-4569-8659-3A530F9FCA04}" type="presParOf" srcId="{966D44EC-8841-4E71-B099-F2F61DC23E1A}" destId="{0A9983FF-2F6D-4724-B5B4-A018605941B6}" srcOrd="0" destOrd="0" presId="urn:microsoft.com/office/officeart/2005/8/layout/hierarchy1"/>
    <dgm:cxn modelId="{A6418067-E3E8-49FE-B67C-CF638D71A477}" type="presParOf" srcId="{966D44EC-8841-4E71-B099-F2F61DC23E1A}" destId="{8F1B1F1E-CDDA-4901-B0C3-6D1B238CE92B}" srcOrd="1" destOrd="0" presId="urn:microsoft.com/office/officeart/2005/8/layout/hierarchy1"/>
    <dgm:cxn modelId="{D394A098-E509-42CE-9B57-6AA03E03E379}" type="presParOf" srcId="{4F9FF6ED-E2B3-415D-93C6-C02E99E79C1D}" destId="{88D8CD71-05C4-42D8-A773-361F6CD01B5C}" srcOrd="1" destOrd="0" presId="urn:microsoft.com/office/officeart/2005/8/layout/hierarchy1"/>
    <dgm:cxn modelId="{08B6BDEC-1970-44F6-AA5C-D7DB38177CA2}" type="presParOf" srcId="{88D8CD71-05C4-42D8-A773-361F6CD01B5C}" destId="{A4FC7F30-591F-4C59-A1FA-9C84A88256B7}" srcOrd="0" destOrd="0" presId="urn:microsoft.com/office/officeart/2005/8/layout/hierarchy1"/>
    <dgm:cxn modelId="{A920DF72-008A-44D6-8B07-FB1DD07C2F6B}" type="presParOf" srcId="{88D8CD71-05C4-42D8-A773-361F6CD01B5C}" destId="{46143F0F-31AE-46F5-96D8-7210E35D3D7B}" srcOrd="1" destOrd="0" presId="urn:microsoft.com/office/officeart/2005/8/layout/hierarchy1"/>
    <dgm:cxn modelId="{CC38BEB9-3B91-459D-9F47-416A55AC668E}" type="presParOf" srcId="{46143F0F-31AE-46F5-96D8-7210E35D3D7B}" destId="{932CAD51-7DB5-464D-80DA-C8E53B9AECE6}" srcOrd="0" destOrd="0" presId="urn:microsoft.com/office/officeart/2005/8/layout/hierarchy1"/>
    <dgm:cxn modelId="{0009EBD4-3EAB-4A1A-9CCA-721D1994223D}" type="presParOf" srcId="{932CAD51-7DB5-464D-80DA-C8E53B9AECE6}" destId="{6A789EBF-AFE6-469D-9755-69D81C74B986}" srcOrd="0" destOrd="0" presId="urn:microsoft.com/office/officeart/2005/8/layout/hierarchy1"/>
    <dgm:cxn modelId="{BA1DA1DB-6969-4124-91D1-C976A6947211}" type="presParOf" srcId="{932CAD51-7DB5-464D-80DA-C8E53B9AECE6}" destId="{1AC189D1-22EF-47F4-A520-00BA94D71C93}" srcOrd="1" destOrd="0" presId="urn:microsoft.com/office/officeart/2005/8/layout/hierarchy1"/>
    <dgm:cxn modelId="{85F8FA15-75D6-4101-8388-D4C8304CFD51}" type="presParOf" srcId="{46143F0F-31AE-46F5-96D8-7210E35D3D7B}" destId="{15E76343-DD6F-42F5-8462-7E246A299D63}" srcOrd="1" destOrd="0" presId="urn:microsoft.com/office/officeart/2005/8/layout/hierarchy1"/>
    <dgm:cxn modelId="{A2CD5456-CA67-4DD7-A257-623E6D6C20D5}" type="presParOf" srcId="{88D8CD71-05C4-42D8-A773-361F6CD01B5C}" destId="{95643DBF-999C-4F4D-B13A-4AE2D8D6E261}" srcOrd="2" destOrd="0" presId="urn:microsoft.com/office/officeart/2005/8/layout/hierarchy1"/>
    <dgm:cxn modelId="{A123DD5D-AFED-4310-88E3-7DDADF82CA59}" type="presParOf" srcId="{88D8CD71-05C4-42D8-A773-361F6CD01B5C}" destId="{4DBD1DD8-F654-4662-9DB3-1916070B1FD7}" srcOrd="3" destOrd="0" presId="urn:microsoft.com/office/officeart/2005/8/layout/hierarchy1"/>
    <dgm:cxn modelId="{CBDD12ED-6E30-4D0E-93BD-6AD01C1F0440}" type="presParOf" srcId="{4DBD1DD8-F654-4662-9DB3-1916070B1FD7}" destId="{B5C68084-F17D-4D69-BEFE-788C116C08B6}" srcOrd="0" destOrd="0" presId="urn:microsoft.com/office/officeart/2005/8/layout/hierarchy1"/>
    <dgm:cxn modelId="{C5624817-42C0-4E25-9771-202D1914E515}" type="presParOf" srcId="{B5C68084-F17D-4D69-BEFE-788C116C08B6}" destId="{70294B0F-E777-4ABE-8C99-2F13F6CB5D44}" srcOrd="0" destOrd="0" presId="urn:microsoft.com/office/officeart/2005/8/layout/hierarchy1"/>
    <dgm:cxn modelId="{EC1FE4CE-B19B-4706-B4AF-AA2DB45C1C9B}" type="presParOf" srcId="{B5C68084-F17D-4D69-BEFE-788C116C08B6}" destId="{62A79BC4-CD60-471C-B2A7-734B5AF44ACF}" srcOrd="1" destOrd="0" presId="urn:microsoft.com/office/officeart/2005/8/layout/hierarchy1"/>
    <dgm:cxn modelId="{3391E33C-AEEA-4A57-A328-16C1052884E2}" type="presParOf" srcId="{4DBD1DD8-F654-4662-9DB3-1916070B1FD7}" destId="{CFF2649C-7A46-4C31-86FD-2EF9503FC6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D85412-A611-4271-9019-92A4DB5314DB}" type="doc">
      <dgm:prSet loTypeId="urn:microsoft.com/office/officeart/2005/8/layout/hierarchy1" loCatId="hierarchy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85DBB9F6-E953-422A-8D4D-D5CAC41E23CA}">
      <dgm:prSet phldrT="[Текст]"/>
      <dgm:spPr/>
      <dgm:t>
        <a:bodyPr/>
        <a:lstStyle/>
        <a:p>
          <a:r>
            <a:rPr lang="ru-RU" dirty="0" smtClean="0"/>
            <a:t>Сказки, рассказы, стихи, басни, потешки.</a:t>
          </a:r>
          <a:endParaRPr lang="ru-RU" dirty="0"/>
        </a:p>
      </dgm:t>
    </dgm:pt>
    <dgm:pt modelId="{17D46977-61B5-4FB6-9A83-F50C3702AE13}" type="parTrans" cxnId="{65F1C946-F549-4CE3-AC10-44C76B270386}">
      <dgm:prSet/>
      <dgm:spPr/>
      <dgm:t>
        <a:bodyPr/>
        <a:lstStyle/>
        <a:p>
          <a:endParaRPr lang="ru-RU"/>
        </a:p>
      </dgm:t>
    </dgm:pt>
    <dgm:pt modelId="{FC4B9EFD-5232-4DCC-A1FC-8EA00D464B96}" type="sibTrans" cxnId="{65F1C946-F549-4CE3-AC10-44C76B270386}">
      <dgm:prSet/>
      <dgm:spPr/>
      <dgm:t>
        <a:bodyPr/>
        <a:lstStyle/>
        <a:p>
          <a:endParaRPr lang="ru-RU"/>
        </a:p>
      </dgm:t>
    </dgm:pt>
    <dgm:pt modelId="{217D3B60-EEDB-466F-895B-752FE485FFCB}">
      <dgm:prSet phldrT="[Текст]"/>
      <dgm:spPr/>
      <dgm:t>
        <a:bodyPr/>
        <a:lstStyle/>
        <a:p>
          <a:r>
            <a:rPr lang="ru-RU" dirty="0" smtClean="0"/>
            <a:t>Собственные действия исполнителя роли</a:t>
          </a:r>
          <a:endParaRPr lang="ru-RU" dirty="0"/>
        </a:p>
      </dgm:t>
    </dgm:pt>
    <dgm:pt modelId="{347EC832-F852-4CE8-8B5B-DD02605CF6E3}" type="parTrans" cxnId="{1B4DD860-9B9D-4A07-B543-154965FEC7C2}">
      <dgm:prSet/>
      <dgm:spPr/>
      <dgm:t>
        <a:bodyPr/>
        <a:lstStyle/>
        <a:p>
          <a:endParaRPr lang="ru-RU"/>
        </a:p>
      </dgm:t>
    </dgm:pt>
    <dgm:pt modelId="{B8953433-F7D7-4736-B10E-EB86CE0DCE58}" type="sibTrans" cxnId="{1B4DD860-9B9D-4A07-B543-154965FEC7C2}">
      <dgm:prSet/>
      <dgm:spPr/>
      <dgm:t>
        <a:bodyPr/>
        <a:lstStyle/>
        <a:p>
          <a:endParaRPr lang="ru-RU"/>
        </a:p>
      </dgm:t>
    </dgm:pt>
    <dgm:pt modelId="{3C0FF22C-1066-4352-A5E8-B052A7026A6C}">
      <dgm:prSet phldrT="[Текст]"/>
      <dgm:spPr/>
      <dgm:t>
        <a:bodyPr/>
        <a:lstStyle/>
        <a:p>
          <a:r>
            <a:rPr lang="ru-RU" dirty="0" smtClean="0"/>
            <a:t>Использование разных видов театра</a:t>
          </a:r>
          <a:endParaRPr lang="ru-RU" dirty="0"/>
        </a:p>
      </dgm:t>
    </dgm:pt>
    <dgm:pt modelId="{CF09809E-DB88-4292-A977-E53A7847CE9C}" type="parTrans" cxnId="{690BEFCF-04BF-40CA-AF90-F274E2D33E10}">
      <dgm:prSet/>
      <dgm:spPr/>
      <dgm:t>
        <a:bodyPr/>
        <a:lstStyle/>
        <a:p>
          <a:endParaRPr lang="ru-RU"/>
        </a:p>
      </dgm:t>
    </dgm:pt>
    <dgm:pt modelId="{D67E42F5-1684-4B3D-AFA4-B537AB943F19}" type="sibTrans" cxnId="{690BEFCF-04BF-40CA-AF90-F274E2D33E10}">
      <dgm:prSet/>
      <dgm:spPr/>
      <dgm:t>
        <a:bodyPr/>
        <a:lstStyle/>
        <a:p>
          <a:endParaRPr lang="ru-RU"/>
        </a:p>
      </dgm:t>
    </dgm:pt>
    <dgm:pt modelId="{02625A48-055E-41D7-8236-FDDA0932778C}">
      <dgm:prSet phldrT="[Текст]"/>
      <dgm:spPr/>
      <dgm:t>
        <a:bodyPr/>
        <a:lstStyle/>
        <a:p>
          <a:r>
            <a:rPr lang="ru-RU" dirty="0" smtClean="0"/>
            <a:t>Инсценировки произведений художественной литературы</a:t>
          </a:r>
          <a:endParaRPr lang="ru-RU" dirty="0"/>
        </a:p>
      </dgm:t>
    </dgm:pt>
    <dgm:pt modelId="{3E0D12BA-D64A-45EB-B281-E895BD4C0B2D}" type="sibTrans" cxnId="{B208C351-6522-449C-A13E-432CA5648D3B}">
      <dgm:prSet/>
      <dgm:spPr/>
      <dgm:t>
        <a:bodyPr/>
        <a:lstStyle/>
        <a:p>
          <a:endParaRPr lang="ru-RU"/>
        </a:p>
      </dgm:t>
    </dgm:pt>
    <dgm:pt modelId="{0FFC7F99-3B25-43BA-B661-D32B21D2B167}" type="parTrans" cxnId="{B208C351-6522-449C-A13E-432CA5648D3B}">
      <dgm:prSet/>
      <dgm:spPr/>
      <dgm:t>
        <a:bodyPr/>
        <a:lstStyle/>
        <a:p>
          <a:endParaRPr lang="ru-RU"/>
        </a:p>
      </dgm:t>
    </dgm:pt>
    <dgm:pt modelId="{E6666A22-4C95-41BD-88C1-8B68402D13CF}" type="pres">
      <dgm:prSet presAssocID="{29D85412-A611-4271-9019-92A4DB5314D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C1DF1BD-228E-4667-AD2B-29F55B22593D}" type="pres">
      <dgm:prSet presAssocID="{02625A48-055E-41D7-8236-FDDA0932778C}" presName="hierRoot1" presStyleCnt="0"/>
      <dgm:spPr/>
    </dgm:pt>
    <dgm:pt modelId="{0CF5608E-940A-4CD4-8E8B-319FE011D08D}" type="pres">
      <dgm:prSet presAssocID="{02625A48-055E-41D7-8236-FDDA0932778C}" presName="composite" presStyleCnt="0"/>
      <dgm:spPr/>
    </dgm:pt>
    <dgm:pt modelId="{0BC3F4C4-7DD2-4B72-8A51-9C463C485954}" type="pres">
      <dgm:prSet presAssocID="{02625A48-055E-41D7-8236-FDDA0932778C}" presName="background" presStyleLbl="node0" presStyleIdx="0" presStyleCnt="1"/>
      <dgm:spPr/>
    </dgm:pt>
    <dgm:pt modelId="{B4E3E1DF-0AA5-4D39-BB3E-339C873182B1}" type="pres">
      <dgm:prSet presAssocID="{02625A48-055E-41D7-8236-FDDA0932778C}" presName="text" presStyleLbl="fgAcc0" presStyleIdx="0" presStyleCnt="1" custScaleX="328316" custLinFactNeighborX="-46429" custLinFactNeighborY="-174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4F155E-417B-4BB6-8BCE-A25CE8FB0999}" type="pres">
      <dgm:prSet presAssocID="{02625A48-055E-41D7-8236-FDDA0932778C}" presName="hierChild2" presStyleCnt="0"/>
      <dgm:spPr/>
    </dgm:pt>
    <dgm:pt modelId="{A287469E-1460-497A-A6CF-994AE88628CB}" type="pres">
      <dgm:prSet presAssocID="{17D46977-61B5-4FB6-9A83-F50C3702AE13}" presName="Name10" presStyleLbl="parChTrans1D2" presStyleIdx="0" presStyleCnt="1"/>
      <dgm:spPr/>
      <dgm:t>
        <a:bodyPr/>
        <a:lstStyle/>
        <a:p>
          <a:endParaRPr lang="ru-RU"/>
        </a:p>
      </dgm:t>
    </dgm:pt>
    <dgm:pt modelId="{1FB6520F-1B4B-4F0D-AF28-164D7B74DF0D}" type="pres">
      <dgm:prSet presAssocID="{85DBB9F6-E953-422A-8D4D-D5CAC41E23CA}" presName="hierRoot2" presStyleCnt="0"/>
      <dgm:spPr/>
    </dgm:pt>
    <dgm:pt modelId="{89D700B4-5799-4C2A-BE76-E3D1B3EE38FF}" type="pres">
      <dgm:prSet presAssocID="{85DBB9F6-E953-422A-8D4D-D5CAC41E23CA}" presName="composite2" presStyleCnt="0"/>
      <dgm:spPr/>
    </dgm:pt>
    <dgm:pt modelId="{9CA279E5-9DAF-40CC-8052-CBB8F95E6EE6}" type="pres">
      <dgm:prSet presAssocID="{85DBB9F6-E953-422A-8D4D-D5CAC41E23CA}" presName="background2" presStyleLbl="node2" presStyleIdx="0" presStyleCnt="1"/>
      <dgm:spPr/>
    </dgm:pt>
    <dgm:pt modelId="{9775AA0A-D318-4F43-A40A-382296D3480C}" type="pres">
      <dgm:prSet presAssocID="{85DBB9F6-E953-422A-8D4D-D5CAC41E23CA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A41AFF-E377-490D-A781-91AFA582428A}" type="pres">
      <dgm:prSet presAssocID="{85DBB9F6-E953-422A-8D4D-D5CAC41E23CA}" presName="hierChild3" presStyleCnt="0"/>
      <dgm:spPr/>
    </dgm:pt>
    <dgm:pt modelId="{AA69B63E-30E1-4E7A-86AB-3EE94CDA02E6}" type="pres">
      <dgm:prSet presAssocID="{347EC832-F852-4CE8-8B5B-DD02605CF6E3}" presName="Name17" presStyleLbl="parChTrans1D3" presStyleIdx="0" presStyleCnt="2"/>
      <dgm:spPr/>
      <dgm:t>
        <a:bodyPr/>
        <a:lstStyle/>
        <a:p>
          <a:endParaRPr lang="ru-RU"/>
        </a:p>
      </dgm:t>
    </dgm:pt>
    <dgm:pt modelId="{F371E6D0-797A-429F-AE63-927DD33BA871}" type="pres">
      <dgm:prSet presAssocID="{217D3B60-EEDB-466F-895B-752FE485FFCB}" presName="hierRoot3" presStyleCnt="0"/>
      <dgm:spPr/>
    </dgm:pt>
    <dgm:pt modelId="{FF90839B-8203-411C-BAC3-931C07BC3116}" type="pres">
      <dgm:prSet presAssocID="{217D3B60-EEDB-466F-895B-752FE485FFCB}" presName="composite3" presStyleCnt="0"/>
      <dgm:spPr/>
    </dgm:pt>
    <dgm:pt modelId="{099F3071-9AED-49E1-AAF9-8316E1CE3E50}" type="pres">
      <dgm:prSet presAssocID="{217D3B60-EEDB-466F-895B-752FE485FFCB}" presName="background3" presStyleLbl="node3" presStyleIdx="0" presStyleCnt="2"/>
      <dgm:spPr/>
    </dgm:pt>
    <dgm:pt modelId="{3DF690B5-9C81-48C0-91F9-DAEDE83F7AAF}" type="pres">
      <dgm:prSet presAssocID="{217D3B60-EEDB-466F-895B-752FE485FFCB}" presName="text3" presStyleLbl="fgAcc3" presStyleIdx="0" presStyleCnt="2" custLinFactNeighborX="-71668" custLinFactNeighborY="-144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EB510F-A9D6-4F8D-946C-694E20BE3EAA}" type="pres">
      <dgm:prSet presAssocID="{217D3B60-EEDB-466F-895B-752FE485FFCB}" presName="hierChild4" presStyleCnt="0"/>
      <dgm:spPr/>
    </dgm:pt>
    <dgm:pt modelId="{78F5D0F1-2C75-4D30-AA3F-309D1F6F4D43}" type="pres">
      <dgm:prSet presAssocID="{CF09809E-DB88-4292-A977-E53A7847CE9C}" presName="Name17" presStyleLbl="parChTrans1D3" presStyleIdx="1" presStyleCnt="2"/>
      <dgm:spPr/>
      <dgm:t>
        <a:bodyPr/>
        <a:lstStyle/>
        <a:p>
          <a:endParaRPr lang="ru-RU"/>
        </a:p>
      </dgm:t>
    </dgm:pt>
    <dgm:pt modelId="{A837856E-5BEC-45BD-A38B-EDCE7D69C39B}" type="pres">
      <dgm:prSet presAssocID="{3C0FF22C-1066-4352-A5E8-B052A7026A6C}" presName="hierRoot3" presStyleCnt="0"/>
      <dgm:spPr/>
    </dgm:pt>
    <dgm:pt modelId="{B2D3DA24-D81C-44C1-96EF-1B76781AD21F}" type="pres">
      <dgm:prSet presAssocID="{3C0FF22C-1066-4352-A5E8-B052A7026A6C}" presName="composite3" presStyleCnt="0"/>
      <dgm:spPr/>
    </dgm:pt>
    <dgm:pt modelId="{E2D5F4F3-EC10-40A5-877E-B0DE1FBBF8F4}" type="pres">
      <dgm:prSet presAssocID="{3C0FF22C-1066-4352-A5E8-B052A7026A6C}" presName="background3" presStyleLbl="node3" presStyleIdx="1" presStyleCnt="2"/>
      <dgm:spPr/>
    </dgm:pt>
    <dgm:pt modelId="{FD6158F5-9B79-4294-952B-3C354C17985B}" type="pres">
      <dgm:prSet presAssocID="{3C0FF22C-1066-4352-A5E8-B052A7026A6C}" presName="text3" presStyleLbl="fgAcc3" presStyleIdx="1" presStyleCnt="2" custLinFactNeighborX="64068" custLinFactNeighborY="-77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5AF4CF-268B-4598-8F41-6E6726C94622}" type="pres">
      <dgm:prSet presAssocID="{3C0FF22C-1066-4352-A5E8-B052A7026A6C}" presName="hierChild4" presStyleCnt="0"/>
      <dgm:spPr/>
    </dgm:pt>
  </dgm:ptLst>
  <dgm:cxnLst>
    <dgm:cxn modelId="{3F625382-5960-40E9-BCD9-3DB0A488062B}" type="presOf" srcId="{217D3B60-EEDB-466F-895B-752FE485FFCB}" destId="{3DF690B5-9C81-48C0-91F9-DAEDE83F7AAF}" srcOrd="0" destOrd="0" presId="urn:microsoft.com/office/officeart/2005/8/layout/hierarchy1"/>
    <dgm:cxn modelId="{F3B66EE4-94A9-4824-9B4B-D6B2DA521600}" type="presOf" srcId="{17D46977-61B5-4FB6-9A83-F50C3702AE13}" destId="{A287469E-1460-497A-A6CF-994AE88628CB}" srcOrd="0" destOrd="0" presId="urn:microsoft.com/office/officeart/2005/8/layout/hierarchy1"/>
    <dgm:cxn modelId="{690BEFCF-04BF-40CA-AF90-F274E2D33E10}" srcId="{85DBB9F6-E953-422A-8D4D-D5CAC41E23CA}" destId="{3C0FF22C-1066-4352-A5E8-B052A7026A6C}" srcOrd="1" destOrd="0" parTransId="{CF09809E-DB88-4292-A977-E53A7847CE9C}" sibTransId="{D67E42F5-1684-4B3D-AFA4-B537AB943F19}"/>
    <dgm:cxn modelId="{FFFFA0EA-D67E-4279-8CF2-2ADB5DD5C961}" type="presOf" srcId="{CF09809E-DB88-4292-A977-E53A7847CE9C}" destId="{78F5D0F1-2C75-4D30-AA3F-309D1F6F4D43}" srcOrd="0" destOrd="0" presId="urn:microsoft.com/office/officeart/2005/8/layout/hierarchy1"/>
    <dgm:cxn modelId="{72FFA56A-4D27-4ADB-81D2-24D5DB3C58D8}" type="presOf" srcId="{02625A48-055E-41D7-8236-FDDA0932778C}" destId="{B4E3E1DF-0AA5-4D39-BB3E-339C873182B1}" srcOrd="0" destOrd="0" presId="urn:microsoft.com/office/officeart/2005/8/layout/hierarchy1"/>
    <dgm:cxn modelId="{1B4DD860-9B9D-4A07-B543-154965FEC7C2}" srcId="{85DBB9F6-E953-422A-8D4D-D5CAC41E23CA}" destId="{217D3B60-EEDB-466F-895B-752FE485FFCB}" srcOrd="0" destOrd="0" parTransId="{347EC832-F852-4CE8-8B5B-DD02605CF6E3}" sibTransId="{B8953433-F7D7-4736-B10E-EB86CE0DCE58}"/>
    <dgm:cxn modelId="{B208C351-6522-449C-A13E-432CA5648D3B}" srcId="{29D85412-A611-4271-9019-92A4DB5314DB}" destId="{02625A48-055E-41D7-8236-FDDA0932778C}" srcOrd="0" destOrd="0" parTransId="{0FFC7F99-3B25-43BA-B661-D32B21D2B167}" sibTransId="{3E0D12BA-D64A-45EB-B281-E895BD4C0B2D}"/>
    <dgm:cxn modelId="{345B290C-59AA-485F-A159-2A98C45EC051}" type="presOf" srcId="{347EC832-F852-4CE8-8B5B-DD02605CF6E3}" destId="{AA69B63E-30E1-4E7A-86AB-3EE94CDA02E6}" srcOrd="0" destOrd="0" presId="urn:microsoft.com/office/officeart/2005/8/layout/hierarchy1"/>
    <dgm:cxn modelId="{F495E394-CA3E-4362-B68C-F36EF95B6BAD}" type="presOf" srcId="{29D85412-A611-4271-9019-92A4DB5314DB}" destId="{E6666A22-4C95-41BD-88C1-8B68402D13CF}" srcOrd="0" destOrd="0" presId="urn:microsoft.com/office/officeart/2005/8/layout/hierarchy1"/>
    <dgm:cxn modelId="{FBB9293F-72E3-465D-BCF5-FD247AB51D4A}" type="presOf" srcId="{85DBB9F6-E953-422A-8D4D-D5CAC41E23CA}" destId="{9775AA0A-D318-4F43-A40A-382296D3480C}" srcOrd="0" destOrd="0" presId="urn:microsoft.com/office/officeart/2005/8/layout/hierarchy1"/>
    <dgm:cxn modelId="{224A539A-3705-4177-B95B-CFAA7DC7CD2B}" type="presOf" srcId="{3C0FF22C-1066-4352-A5E8-B052A7026A6C}" destId="{FD6158F5-9B79-4294-952B-3C354C17985B}" srcOrd="0" destOrd="0" presId="urn:microsoft.com/office/officeart/2005/8/layout/hierarchy1"/>
    <dgm:cxn modelId="{65F1C946-F549-4CE3-AC10-44C76B270386}" srcId="{02625A48-055E-41D7-8236-FDDA0932778C}" destId="{85DBB9F6-E953-422A-8D4D-D5CAC41E23CA}" srcOrd="0" destOrd="0" parTransId="{17D46977-61B5-4FB6-9A83-F50C3702AE13}" sibTransId="{FC4B9EFD-5232-4DCC-A1FC-8EA00D464B96}"/>
    <dgm:cxn modelId="{7F42F9AF-1409-43F7-9FCA-519681EE54D7}" type="presParOf" srcId="{E6666A22-4C95-41BD-88C1-8B68402D13CF}" destId="{1C1DF1BD-228E-4667-AD2B-29F55B22593D}" srcOrd="0" destOrd="0" presId="urn:microsoft.com/office/officeart/2005/8/layout/hierarchy1"/>
    <dgm:cxn modelId="{C8505861-B7F9-421A-B6E1-61140E2F7FF9}" type="presParOf" srcId="{1C1DF1BD-228E-4667-AD2B-29F55B22593D}" destId="{0CF5608E-940A-4CD4-8E8B-319FE011D08D}" srcOrd="0" destOrd="0" presId="urn:microsoft.com/office/officeart/2005/8/layout/hierarchy1"/>
    <dgm:cxn modelId="{44942583-5BED-4B8D-BAB6-BCC208F05367}" type="presParOf" srcId="{0CF5608E-940A-4CD4-8E8B-319FE011D08D}" destId="{0BC3F4C4-7DD2-4B72-8A51-9C463C485954}" srcOrd="0" destOrd="0" presId="urn:microsoft.com/office/officeart/2005/8/layout/hierarchy1"/>
    <dgm:cxn modelId="{D23616F9-DE66-41B5-9338-A862903EF82A}" type="presParOf" srcId="{0CF5608E-940A-4CD4-8E8B-319FE011D08D}" destId="{B4E3E1DF-0AA5-4D39-BB3E-339C873182B1}" srcOrd="1" destOrd="0" presId="urn:microsoft.com/office/officeart/2005/8/layout/hierarchy1"/>
    <dgm:cxn modelId="{F787D983-114C-4403-A454-440D5171332D}" type="presParOf" srcId="{1C1DF1BD-228E-4667-AD2B-29F55B22593D}" destId="{5C4F155E-417B-4BB6-8BCE-A25CE8FB0999}" srcOrd="1" destOrd="0" presId="urn:microsoft.com/office/officeart/2005/8/layout/hierarchy1"/>
    <dgm:cxn modelId="{D9434DBB-6104-4F36-81C9-9CCBF3866552}" type="presParOf" srcId="{5C4F155E-417B-4BB6-8BCE-A25CE8FB0999}" destId="{A287469E-1460-497A-A6CF-994AE88628CB}" srcOrd="0" destOrd="0" presId="urn:microsoft.com/office/officeart/2005/8/layout/hierarchy1"/>
    <dgm:cxn modelId="{A563159F-63DF-4CBE-B3EF-B7498AEF3A9E}" type="presParOf" srcId="{5C4F155E-417B-4BB6-8BCE-A25CE8FB0999}" destId="{1FB6520F-1B4B-4F0D-AF28-164D7B74DF0D}" srcOrd="1" destOrd="0" presId="urn:microsoft.com/office/officeart/2005/8/layout/hierarchy1"/>
    <dgm:cxn modelId="{78487558-4D0D-42DD-85AF-2FA7A0546A4D}" type="presParOf" srcId="{1FB6520F-1B4B-4F0D-AF28-164D7B74DF0D}" destId="{89D700B4-5799-4C2A-BE76-E3D1B3EE38FF}" srcOrd="0" destOrd="0" presId="urn:microsoft.com/office/officeart/2005/8/layout/hierarchy1"/>
    <dgm:cxn modelId="{4E4C06A0-9903-4E7D-B51E-98E391BCF487}" type="presParOf" srcId="{89D700B4-5799-4C2A-BE76-E3D1B3EE38FF}" destId="{9CA279E5-9DAF-40CC-8052-CBB8F95E6EE6}" srcOrd="0" destOrd="0" presId="urn:microsoft.com/office/officeart/2005/8/layout/hierarchy1"/>
    <dgm:cxn modelId="{586CDDBA-4B52-4DD6-AA71-C8D7996C3DE3}" type="presParOf" srcId="{89D700B4-5799-4C2A-BE76-E3D1B3EE38FF}" destId="{9775AA0A-D318-4F43-A40A-382296D3480C}" srcOrd="1" destOrd="0" presId="urn:microsoft.com/office/officeart/2005/8/layout/hierarchy1"/>
    <dgm:cxn modelId="{CB2AE494-6DA5-4F89-A4A2-46273EEC0F97}" type="presParOf" srcId="{1FB6520F-1B4B-4F0D-AF28-164D7B74DF0D}" destId="{65A41AFF-E377-490D-A781-91AFA582428A}" srcOrd="1" destOrd="0" presId="urn:microsoft.com/office/officeart/2005/8/layout/hierarchy1"/>
    <dgm:cxn modelId="{0F3E9814-0F99-43AE-9F30-EFFEEAE79DA4}" type="presParOf" srcId="{65A41AFF-E377-490D-A781-91AFA582428A}" destId="{AA69B63E-30E1-4E7A-86AB-3EE94CDA02E6}" srcOrd="0" destOrd="0" presId="urn:microsoft.com/office/officeart/2005/8/layout/hierarchy1"/>
    <dgm:cxn modelId="{EB88B0CC-5088-43B8-B6A0-E1E4B9D0A2D8}" type="presParOf" srcId="{65A41AFF-E377-490D-A781-91AFA582428A}" destId="{F371E6D0-797A-429F-AE63-927DD33BA871}" srcOrd="1" destOrd="0" presId="urn:microsoft.com/office/officeart/2005/8/layout/hierarchy1"/>
    <dgm:cxn modelId="{44E5B96F-7350-4C7D-B6A1-3F0AB01D9BBD}" type="presParOf" srcId="{F371E6D0-797A-429F-AE63-927DD33BA871}" destId="{FF90839B-8203-411C-BAC3-931C07BC3116}" srcOrd="0" destOrd="0" presId="urn:microsoft.com/office/officeart/2005/8/layout/hierarchy1"/>
    <dgm:cxn modelId="{6D39C803-D7E7-4A88-8BEF-0E5210F52BF9}" type="presParOf" srcId="{FF90839B-8203-411C-BAC3-931C07BC3116}" destId="{099F3071-9AED-49E1-AAF9-8316E1CE3E50}" srcOrd="0" destOrd="0" presId="urn:microsoft.com/office/officeart/2005/8/layout/hierarchy1"/>
    <dgm:cxn modelId="{0BAE82F4-871E-44FA-80C0-5ACBDEC9E124}" type="presParOf" srcId="{FF90839B-8203-411C-BAC3-931C07BC3116}" destId="{3DF690B5-9C81-48C0-91F9-DAEDE83F7AAF}" srcOrd="1" destOrd="0" presId="urn:microsoft.com/office/officeart/2005/8/layout/hierarchy1"/>
    <dgm:cxn modelId="{C57FBE62-5B06-41A9-A554-290BAEEE0718}" type="presParOf" srcId="{F371E6D0-797A-429F-AE63-927DD33BA871}" destId="{B0EB510F-A9D6-4F8D-946C-694E20BE3EAA}" srcOrd="1" destOrd="0" presId="urn:microsoft.com/office/officeart/2005/8/layout/hierarchy1"/>
    <dgm:cxn modelId="{B50F48A1-168D-42D9-B8B7-B71AE2800E8D}" type="presParOf" srcId="{65A41AFF-E377-490D-A781-91AFA582428A}" destId="{78F5D0F1-2C75-4D30-AA3F-309D1F6F4D43}" srcOrd="2" destOrd="0" presId="urn:microsoft.com/office/officeart/2005/8/layout/hierarchy1"/>
    <dgm:cxn modelId="{1A142609-EB76-4A08-868A-9AE1419934C8}" type="presParOf" srcId="{65A41AFF-E377-490D-A781-91AFA582428A}" destId="{A837856E-5BEC-45BD-A38B-EDCE7D69C39B}" srcOrd="3" destOrd="0" presId="urn:microsoft.com/office/officeart/2005/8/layout/hierarchy1"/>
    <dgm:cxn modelId="{03AECD91-FB1D-4224-81FB-B762EABEB2AA}" type="presParOf" srcId="{A837856E-5BEC-45BD-A38B-EDCE7D69C39B}" destId="{B2D3DA24-D81C-44C1-96EF-1B76781AD21F}" srcOrd="0" destOrd="0" presId="urn:microsoft.com/office/officeart/2005/8/layout/hierarchy1"/>
    <dgm:cxn modelId="{CB9534F2-7FA3-40A3-8859-BE1A0AA34374}" type="presParOf" srcId="{B2D3DA24-D81C-44C1-96EF-1B76781AD21F}" destId="{E2D5F4F3-EC10-40A5-877E-B0DE1FBBF8F4}" srcOrd="0" destOrd="0" presId="urn:microsoft.com/office/officeart/2005/8/layout/hierarchy1"/>
    <dgm:cxn modelId="{38524CF0-8AAD-4D9F-9CA6-421693A13311}" type="presParOf" srcId="{B2D3DA24-D81C-44C1-96EF-1B76781AD21F}" destId="{FD6158F5-9B79-4294-952B-3C354C17985B}" srcOrd="1" destOrd="0" presId="urn:microsoft.com/office/officeart/2005/8/layout/hierarchy1"/>
    <dgm:cxn modelId="{2C819623-6FDF-43C5-87B5-6EE1074DED9C}" type="presParOf" srcId="{A837856E-5BEC-45BD-A38B-EDCE7D69C39B}" destId="{705AF4CF-268B-4598-8F41-6E6726C9462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52D7EE-CCB7-42C5-A74C-83F64D93DA59}">
      <dsp:nvSpPr>
        <dsp:cNvPr id="0" name=""/>
        <dsp:cNvSpPr/>
      </dsp:nvSpPr>
      <dsp:spPr>
        <a:xfrm>
          <a:off x="3585795" y="0"/>
          <a:ext cx="5378692" cy="60082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Инсценировки сюжетов нравственного характера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Проигрывание ситуаций  по ОБЖ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Сюжетно-ролевые игры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Спектакли для малышей и родителей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</dsp:txBody>
      <dsp:txXfrm>
        <a:off x="3585795" y="0"/>
        <a:ext cx="5378692" cy="6008216"/>
      </dsp:txXfrm>
    </dsp:sp>
    <dsp:sp modelId="{40B58B77-452E-4528-9A26-90BA56355543}">
      <dsp:nvSpPr>
        <dsp:cNvPr id="0" name=""/>
        <dsp:cNvSpPr/>
      </dsp:nvSpPr>
      <dsp:spPr>
        <a:xfrm>
          <a:off x="0" y="0"/>
          <a:ext cx="3585795" cy="60082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Социально-коммуникативное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развитие</a:t>
          </a:r>
          <a:endParaRPr lang="ru-RU" sz="3000" kern="1200" dirty="0"/>
        </a:p>
      </dsp:txBody>
      <dsp:txXfrm>
        <a:off x="0" y="0"/>
        <a:ext cx="3585795" cy="600821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587ED3-F12D-476E-900F-15B11109B725}">
      <dsp:nvSpPr>
        <dsp:cNvPr id="0" name=""/>
        <dsp:cNvSpPr/>
      </dsp:nvSpPr>
      <dsp:spPr>
        <a:xfrm>
          <a:off x="3478084" y="0"/>
          <a:ext cx="5486400" cy="66693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dirty="0" smtClean="0"/>
            <a:t>Подвижные игры с текстом</a:t>
          </a:r>
          <a:endParaRPr lang="ru-RU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dirty="0" smtClean="0"/>
            <a:t>Физкультурные досуги</a:t>
          </a:r>
          <a:endParaRPr lang="ru-RU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dirty="0" smtClean="0"/>
            <a:t>Развлечения на формирование ЗОЖ</a:t>
          </a:r>
          <a:endParaRPr lang="ru-RU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dirty="0" smtClean="0"/>
            <a:t>Спортивные праздники</a:t>
          </a:r>
          <a:endParaRPr lang="ru-RU" sz="3500" kern="1200" dirty="0"/>
        </a:p>
      </dsp:txBody>
      <dsp:txXfrm>
        <a:off x="3478084" y="0"/>
        <a:ext cx="5486400" cy="6669360"/>
      </dsp:txXfrm>
    </dsp:sp>
    <dsp:sp modelId="{1428F2D1-AC7F-4D1A-9681-99AFC092A3C2}">
      <dsp:nvSpPr>
        <dsp:cNvPr id="0" name=""/>
        <dsp:cNvSpPr/>
      </dsp:nvSpPr>
      <dsp:spPr>
        <a:xfrm>
          <a:off x="179515" y="188642"/>
          <a:ext cx="3298569" cy="6292074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Физическое развитие</a:t>
          </a:r>
          <a:endParaRPr lang="ru-RU" sz="4000" kern="1200" dirty="0"/>
        </a:p>
      </dsp:txBody>
      <dsp:txXfrm>
        <a:off x="179515" y="188642"/>
        <a:ext cx="3298569" cy="629207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CB26CD-7555-4B60-87E1-3431D27698F3}">
      <dsp:nvSpPr>
        <dsp:cNvPr id="0" name=""/>
        <dsp:cNvSpPr/>
      </dsp:nvSpPr>
      <dsp:spPr>
        <a:xfrm>
          <a:off x="3657599" y="0"/>
          <a:ext cx="5486400" cy="68580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Игра-драматизация, как игровой прием в НОД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Разыгрывание представлений познавательного характера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Инсценировки в дидактических играх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Строительные игры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600" kern="1200" dirty="0"/>
        </a:p>
      </dsp:txBody>
      <dsp:txXfrm>
        <a:off x="3657599" y="0"/>
        <a:ext cx="5486400" cy="6858000"/>
      </dsp:txXfrm>
    </dsp:sp>
    <dsp:sp modelId="{8E0F9FF8-035E-48CE-84A3-9E757D5D6E0D}">
      <dsp:nvSpPr>
        <dsp:cNvPr id="0" name=""/>
        <dsp:cNvSpPr/>
      </dsp:nvSpPr>
      <dsp:spPr>
        <a:xfrm>
          <a:off x="0" y="476665"/>
          <a:ext cx="3657600" cy="59046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Познавательное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развитие</a:t>
          </a:r>
          <a:endParaRPr lang="ru-RU" sz="3300" kern="1200" dirty="0"/>
        </a:p>
      </dsp:txBody>
      <dsp:txXfrm>
        <a:off x="0" y="476665"/>
        <a:ext cx="3657600" cy="590466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26D38B-993C-41F4-8DF1-27D8D61DBF4A}">
      <dsp:nvSpPr>
        <dsp:cNvPr id="0" name=""/>
        <dsp:cNvSpPr/>
      </dsp:nvSpPr>
      <dsp:spPr>
        <a:xfrm>
          <a:off x="3571596" y="0"/>
          <a:ext cx="5357395" cy="6552728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Музыкальные игры с текстом</a:t>
          </a:r>
          <a:endParaRPr lang="ru-RU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Инсценировки песен</a:t>
          </a:r>
          <a:endParaRPr lang="ru-RU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Развлечения</a:t>
          </a:r>
          <a:endParaRPr lang="ru-RU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Тематические праздники</a:t>
          </a:r>
          <a:endParaRPr lang="ru-RU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Изготовление атрибутов</a:t>
          </a:r>
          <a:endParaRPr lang="ru-RU" sz="3600" kern="1200" dirty="0"/>
        </a:p>
      </dsp:txBody>
      <dsp:txXfrm>
        <a:off x="3571596" y="0"/>
        <a:ext cx="5357395" cy="6552728"/>
      </dsp:txXfrm>
    </dsp:sp>
    <dsp:sp modelId="{3BFEA4D0-B57B-471B-8368-D50CA3D103FB}">
      <dsp:nvSpPr>
        <dsp:cNvPr id="0" name=""/>
        <dsp:cNvSpPr/>
      </dsp:nvSpPr>
      <dsp:spPr>
        <a:xfrm>
          <a:off x="0" y="0"/>
          <a:ext cx="3571596" cy="655272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Художественно-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эстетическое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развитие</a:t>
          </a:r>
          <a:endParaRPr lang="ru-RU" sz="3300" kern="1200" dirty="0"/>
        </a:p>
      </dsp:txBody>
      <dsp:txXfrm>
        <a:off x="0" y="0"/>
        <a:ext cx="3571596" cy="655272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9FFFBB-082A-4E49-8989-AB0F97E49163}">
      <dsp:nvSpPr>
        <dsp:cNvPr id="0" name=""/>
        <dsp:cNvSpPr/>
      </dsp:nvSpPr>
      <dsp:spPr>
        <a:xfrm>
          <a:off x="3635892" y="0"/>
          <a:ext cx="5486400" cy="68580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Инсценировки произведений художественной литературы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Игра-драматизация, как часть НОД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Диалоги в дидактических играх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Сюжетно-ролевые игры</a:t>
          </a:r>
          <a:endParaRPr lang="ru-RU" sz="2900" kern="1200" dirty="0"/>
        </a:p>
      </dsp:txBody>
      <dsp:txXfrm>
        <a:off x="3635892" y="0"/>
        <a:ext cx="5486400" cy="6858000"/>
      </dsp:txXfrm>
    </dsp:sp>
    <dsp:sp modelId="{F8C78E51-970E-44BB-877E-0B921DEB6C1F}">
      <dsp:nvSpPr>
        <dsp:cNvPr id="0" name=""/>
        <dsp:cNvSpPr/>
      </dsp:nvSpPr>
      <dsp:spPr>
        <a:xfrm>
          <a:off x="21707" y="260638"/>
          <a:ext cx="3614184" cy="633672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213360" bIns="10668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/>
            <a:t>Речевое развитие</a:t>
          </a:r>
          <a:endParaRPr lang="ru-RU" sz="5600" kern="1200" dirty="0"/>
        </a:p>
      </dsp:txBody>
      <dsp:txXfrm>
        <a:off x="21707" y="260638"/>
        <a:ext cx="3614184" cy="633672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643DBF-999C-4F4D-B13A-4AE2D8D6E261}">
      <dsp:nvSpPr>
        <dsp:cNvPr id="0" name=""/>
        <dsp:cNvSpPr/>
      </dsp:nvSpPr>
      <dsp:spPr>
        <a:xfrm>
          <a:off x="4304386" y="2131948"/>
          <a:ext cx="2441312" cy="1743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0311"/>
              </a:lnTo>
              <a:lnTo>
                <a:pt x="2441312" y="1440311"/>
              </a:lnTo>
              <a:lnTo>
                <a:pt x="2441312" y="174358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C7F30-591F-4C59-A1FA-9C84A88256B7}">
      <dsp:nvSpPr>
        <dsp:cNvPr id="0" name=""/>
        <dsp:cNvSpPr/>
      </dsp:nvSpPr>
      <dsp:spPr>
        <a:xfrm>
          <a:off x="2299776" y="2131948"/>
          <a:ext cx="2004610" cy="1388566"/>
        </a:xfrm>
        <a:custGeom>
          <a:avLst/>
          <a:gdLst/>
          <a:ahLst/>
          <a:cxnLst/>
          <a:rect l="0" t="0" r="0" b="0"/>
          <a:pathLst>
            <a:path>
              <a:moveTo>
                <a:pt x="2004610" y="0"/>
              </a:moveTo>
              <a:lnTo>
                <a:pt x="2004610" y="1085294"/>
              </a:lnTo>
              <a:lnTo>
                <a:pt x="0" y="1085294"/>
              </a:lnTo>
              <a:lnTo>
                <a:pt x="0" y="138856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9983FF-2F6D-4724-B5B4-A018605941B6}">
      <dsp:nvSpPr>
        <dsp:cNvPr id="0" name=""/>
        <dsp:cNvSpPr/>
      </dsp:nvSpPr>
      <dsp:spPr>
        <a:xfrm>
          <a:off x="8030" y="476662"/>
          <a:ext cx="8592713" cy="1655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B1F1E-CDDA-4901-B0C3-6D1B238CE92B}">
      <dsp:nvSpPr>
        <dsp:cNvPr id="0" name=""/>
        <dsp:cNvSpPr/>
      </dsp:nvSpPr>
      <dsp:spPr>
        <a:xfrm>
          <a:off x="371774" y="822219"/>
          <a:ext cx="8592713" cy="1655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игра-драматизация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 развитии связной речи детей</a:t>
          </a:r>
          <a:endParaRPr lang="ru-RU" sz="2800" kern="1200" dirty="0"/>
        </a:p>
      </dsp:txBody>
      <dsp:txXfrm>
        <a:off x="371774" y="822219"/>
        <a:ext cx="8592713" cy="1655286"/>
      </dsp:txXfrm>
    </dsp:sp>
    <dsp:sp modelId="{6A789EBF-AFE6-469D-9755-69D81C74B986}">
      <dsp:nvSpPr>
        <dsp:cNvPr id="0" name=""/>
        <dsp:cNvSpPr/>
      </dsp:nvSpPr>
      <dsp:spPr>
        <a:xfrm>
          <a:off x="662925" y="3520515"/>
          <a:ext cx="3273701" cy="2078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189D1-22EF-47F4-A520-00BA94D71C93}">
      <dsp:nvSpPr>
        <dsp:cNvPr id="0" name=""/>
        <dsp:cNvSpPr/>
      </dsp:nvSpPr>
      <dsp:spPr>
        <a:xfrm>
          <a:off x="1026670" y="3866072"/>
          <a:ext cx="3273701" cy="207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Инсценировки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произведений художественной литературы </a:t>
          </a:r>
          <a:endParaRPr lang="ru-RU" sz="2800" kern="1200" dirty="0"/>
        </a:p>
      </dsp:txBody>
      <dsp:txXfrm>
        <a:off x="1026670" y="3866072"/>
        <a:ext cx="3273701" cy="2078800"/>
      </dsp:txXfrm>
    </dsp:sp>
    <dsp:sp modelId="{70294B0F-E777-4ABE-8C99-2F13F6CB5D44}">
      <dsp:nvSpPr>
        <dsp:cNvPr id="0" name=""/>
        <dsp:cNvSpPr/>
      </dsp:nvSpPr>
      <dsp:spPr>
        <a:xfrm>
          <a:off x="5108848" y="3875532"/>
          <a:ext cx="3273701" cy="2078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79BC4-CD60-471C-B2A7-734B5AF44ACF}">
      <dsp:nvSpPr>
        <dsp:cNvPr id="0" name=""/>
        <dsp:cNvSpPr/>
      </dsp:nvSpPr>
      <dsp:spPr>
        <a:xfrm>
          <a:off x="5472593" y="4221089"/>
          <a:ext cx="3273701" cy="207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Инсценировки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детских сочинений</a:t>
          </a:r>
          <a:endParaRPr lang="ru-RU" sz="2800" kern="1200" dirty="0"/>
        </a:p>
      </dsp:txBody>
      <dsp:txXfrm>
        <a:off x="5472593" y="4221089"/>
        <a:ext cx="3273701" cy="20788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F5D0F1-2C75-4D30-AA3F-309D1F6F4D43}">
      <dsp:nvSpPr>
        <dsp:cNvPr id="0" name=""/>
        <dsp:cNvSpPr/>
      </dsp:nvSpPr>
      <dsp:spPr>
        <a:xfrm>
          <a:off x="4121930" y="3555297"/>
          <a:ext cx="2851261" cy="550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371"/>
              </a:lnTo>
              <a:lnTo>
                <a:pt x="2851261" y="339371"/>
              </a:lnTo>
              <a:lnTo>
                <a:pt x="2851261" y="550379"/>
              </a:lnTo>
            </a:path>
          </a:pathLst>
        </a:custGeom>
        <a:noFill/>
        <a:ln w="1905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9B63E-30E1-4E7A-86AB-3EE94CDA02E6}">
      <dsp:nvSpPr>
        <dsp:cNvPr id="0" name=""/>
        <dsp:cNvSpPr/>
      </dsp:nvSpPr>
      <dsp:spPr>
        <a:xfrm>
          <a:off x="1097560" y="3555297"/>
          <a:ext cx="3024369" cy="454109"/>
        </a:xfrm>
        <a:custGeom>
          <a:avLst/>
          <a:gdLst/>
          <a:ahLst/>
          <a:cxnLst/>
          <a:rect l="0" t="0" r="0" b="0"/>
          <a:pathLst>
            <a:path>
              <a:moveTo>
                <a:pt x="3024369" y="0"/>
              </a:moveTo>
              <a:lnTo>
                <a:pt x="3024369" y="243101"/>
              </a:lnTo>
              <a:lnTo>
                <a:pt x="0" y="243101"/>
              </a:lnTo>
              <a:lnTo>
                <a:pt x="0" y="454109"/>
              </a:lnTo>
            </a:path>
          </a:pathLst>
        </a:custGeom>
        <a:noFill/>
        <a:ln w="1905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7469E-1460-497A-A6CF-994AE88628CB}">
      <dsp:nvSpPr>
        <dsp:cNvPr id="0" name=""/>
        <dsp:cNvSpPr/>
      </dsp:nvSpPr>
      <dsp:spPr>
        <a:xfrm>
          <a:off x="3486018" y="1205939"/>
          <a:ext cx="635912" cy="902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1982"/>
              </a:lnTo>
              <a:lnTo>
                <a:pt x="635912" y="691982"/>
              </a:lnTo>
              <a:lnTo>
                <a:pt x="635912" y="902989"/>
              </a:lnTo>
            </a:path>
          </a:pathLst>
        </a:custGeom>
        <a:noFill/>
        <a:ln w="1905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C3F4C4-7DD2-4B72-8A51-9C463C485954}">
      <dsp:nvSpPr>
        <dsp:cNvPr id="0" name=""/>
        <dsp:cNvSpPr/>
      </dsp:nvSpPr>
      <dsp:spPr>
        <a:xfrm>
          <a:off x="-253082" y="-240428"/>
          <a:ext cx="7478202" cy="1446368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E3E1DF-0AA5-4D39-BB3E-339C873182B1}">
      <dsp:nvSpPr>
        <dsp:cNvPr id="0" name=""/>
        <dsp:cNvSpPr/>
      </dsp:nvSpPr>
      <dsp:spPr>
        <a:xfrm>
          <a:off x="0" y="0"/>
          <a:ext cx="7478202" cy="14463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Инсценировки произведений художественной литературы</a:t>
          </a:r>
          <a:endParaRPr lang="ru-RU" sz="2100" kern="1200" dirty="0"/>
        </a:p>
      </dsp:txBody>
      <dsp:txXfrm>
        <a:off x="0" y="0"/>
        <a:ext cx="7478202" cy="1446368"/>
      </dsp:txXfrm>
    </dsp:sp>
    <dsp:sp modelId="{9CA279E5-9DAF-40CC-8052-CBB8F95E6EE6}">
      <dsp:nvSpPr>
        <dsp:cNvPr id="0" name=""/>
        <dsp:cNvSpPr/>
      </dsp:nvSpPr>
      <dsp:spPr>
        <a:xfrm>
          <a:off x="2983057" y="2108929"/>
          <a:ext cx="2277745" cy="1446368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5AA0A-D318-4F43-A40A-382296D3480C}">
      <dsp:nvSpPr>
        <dsp:cNvPr id="0" name=""/>
        <dsp:cNvSpPr/>
      </dsp:nvSpPr>
      <dsp:spPr>
        <a:xfrm>
          <a:off x="3236140" y="2349358"/>
          <a:ext cx="2277745" cy="14463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Сказки, рассказы, стихи, басни, потешки.</a:t>
          </a:r>
          <a:endParaRPr lang="ru-RU" sz="2100" kern="1200" dirty="0"/>
        </a:p>
      </dsp:txBody>
      <dsp:txXfrm>
        <a:off x="3236140" y="2349358"/>
        <a:ext cx="2277745" cy="1446368"/>
      </dsp:txXfrm>
    </dsp:sp>
    <dsp:sp modelId="{099F3071-9AED-49E1-AAF9-8316E1CE3E50}">
      <dsp:nvSpPr>
        <dsp:cNvPr id="0" name=""/>
        <dsp:cNvSpPr/>
      </dsp:nvSpPr>
      <dsp:spPr>
        <a:xfrm>
          <a:off x="-41311" y="4009407"/>
          <a:ext cx="2277745" cy="1446368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690B5-9C81-48C0-91F9-DAEDE83F7AAF}">
      <dsp:nvSpPr>
        <dsp:cNvPr id="0" name=""/>
        <dsp:cNvSpPr/>
      </dsp:nvSpPr>
      <dsp:spPr>
        <a:xfrm>
          <a:off x="211770" y="4249835"/>
          <a:ext cx="2277745" cy="14463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Собственные действия исполнителя роли</a:t>
          </a:r>
          <a:endParaRPr lang="ru-RU" sz="2100" kern="1200" dirty="0"/>
        </a:p>
      </dsp:txBody>
      <dsp:txXfrm>
        <a:off x="211770" y="4249835"/>
        <a:ext cx="2277745" cy="1446368"/>
      </dsp:txXfrm>
    </dsp:sp>
    <dsp:sp modelId="{E2D5F4F3-EC10-40A5-877E-B0DE1FBBF8F4}">
      <dsp:nvSpPr>
        <dsp:cNvPr id="0" name=""/>
        <dsp:cNvSpPr/>
      </dsp:nvSpPr>
      <dsp:spPr>
        <a:xfrm>
          <a:off x="5834319" y="4105677"/>
          <a:ext cx="2277745" cy="1446368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158F5-9B79-4294-952B-3C354C17985B}">
      <dsp:nvSpPr>
        <dsp:cNvPr id="0" name=""/>
        <dsp:cNvSpPr/>
      </dsp:nvSpPr>
      <dsp:spPr>
        <a:xfrm>
          <a:off x="6087402" y="4346106"/>
          <a:ext cx="2277745" cy="14463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Использование разных видов театра</a:t>
          </a:r>
          <a:endParaRPr lang="ru-RU" sz="2100" kern="1200" dirty="0"/>
        </a:p>
      </dsp:txBody>
      <dsp:txXfrm>
        <a:off x="6087402" y="4346106"/>
        <a:ext cx="2277745" cy="1446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05F82-53EC-43CC-A054-8E674CAABDD1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9F182-5096-481D-AABE-41A2A6861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5B5F1-E112-4E03-89F2-FB819FC36CF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29537-20EF-43D8-A667-0915C69377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5B5F1-E112-4E03-89F2-FB819FC36CF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29537-20EF-43D8-A667-0915C6937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5B5F1-E112-4E03-89F2-FB819FC36CF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29537-20EF-43D8-A667-0915C6937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5B5F1-E112-4E03-89F2-FB819FC36CF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29537-20EF-43D8-A667-0915C6937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5B5F1-E112-4E03-89F2-FB819FC36CF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29537-20EF-43D8-A667-0915C69377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5B5F1-E112-4E03-89F2-FB819FC36CF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29537-20EF-43D8-A667-0915C6937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5B5F1-E112-4E03-89F2-FB819FC36CF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29537-20EF-43D8-A667-0915C69377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5B5F1-E112-4E03-89F2-FB819FC36CF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29537-20EF-43D8-A667-0915C6937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5B5F1-E112-4E03-89F2-FB819FC36CF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29537-20EF-43D8-A667-0915C6937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5B5F1-E112-4E03-89F2-FB819FC36CF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29537-20EF-43D8-A667-0915C6937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EB5B5F1-E112-4E03-89F2-FB819FC36CF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6329537-20EF-43D8-A667-0915C6937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B5B5F1-E112-4E03-89F2-FB819FC36CF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6329537-20EF-43D8-A667-0915C6937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22030" y="404664"/>
            <a:ext cx="8229600" cy="279573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C000"/>
                </a:solidFill>
              </a:rPr>
              <a:t>Игра-драматизация                 в разных образовательных областях</a:t>
            </a:r>
            <a:endParaRPr lang="ru-RU" sz="4400" dirty="0">
              <a:solidFill>
                <a:srgbClr val="FFC000"/>
              </a:solidFill>
            </a:endParaRPr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2743200" y="4581128"/>
            <a:ext cx="6400800" cy="2040632"/>
          </a:xfrm>
        </p:spPr>
        <p:txBody>
          <a:bodyPr/>
          <a:lstStyle/>
          <a:p>
            <a:r>
              <a:rPr lang="ru-RU" dirty="0" smtClean="0"/>
              <a:t>Подготовила: Ефремова Н.Е. воспитатель МБДОУ детский сад №3 «Колокольчик»</a:t>
            </a:r>
          </a:p>
          <a:p>
            <a:r>
              <a:rPr lang="ru-RU" dirty="0" smtClean="0"/>
              <a:t>г.Жердевка, Тамбовская область</a:t>
            </a:r>
            <a:endParaRPr lang="ru-RU" dirty="0"/>
          </a:p>
        </p:txBody>
      </p:sp>
      <p:graphicFrame>
        <p:nvGraphicFramePr>
          <p:cNvPr id="4" name="Схема 3" hidden="1"/>
          <p:cNvGraphicFramePr/>
          <p:nvPr/>
        </p:nvGraphicFramePr>
        <p:xfrm>
          <a:off x="722376" y="3685032"/>
          <a:ext cx="7772400" cy="2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7-конечная звезда 4" hidden="1"/>
          <p:cNvSpPr/>
          <p:nvPr/>
        </p:nvSpPr>
        <p:spPr>
          <a:xfrm>
            <a:off x="5292080" y="2348880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7-конечная звезда 5" hidden="1"/>
          <p:cNvSpPr/>
          <p:nvPr/>
        </p:nvSpPr>
        <p:spPr>
          <a:xfrm>
            <a:off x="7380312" y="548680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7-конечная звезда 6" hidden="1"/>
          <p:cNvSpPr/>
          <p:nvPr/>
        </p:nvSpPr>
        <p:spPr>
          <a:xfrm>
            <a:off x="4283968" y="764704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 hidden="1"/>
          <p:cNvSpPr/>
          <p:nvPr/>
        </p:nvSpPr>
        <p:spPr>
          <a:xfrm>
            <a:off x="7524328" y="2780928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7-конечная звезда 8" hidden="1"/>
          <p:cNvSpPr/>
          <p:nvPr/>
        </p:nvSpPr>
        <p:spPr>
          <a:xfrm>
            <a:off x="1331640" y="1844824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7-конечная звезда 9" hidden="1"/>
          <p:cNvSpPr/>
          <p:nvPr/>
        </p:nvSpPr>
        <p:spPr>
          <a:xfrm>
            <a:off x="755576" y="620688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79512" y="0"/>
          <a:ext cx="896448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51520" y="548680"/>
          <a:ext cx="849694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68344" y="1988840"/>
            <a:ext cx="1152128" cy="144016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Модификация сказки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60648"/>
            <a:ext cx="77048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16832"/>
            <a:ext cx="1080120" cy="151216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Придумывание с помощью рамок-              планов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1916832"/>
            <a:ext cx="1152128" cy="151216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Сочинение сказки методом </a:t>
            </a:r>
            <a:r>
              <a:rPr lang="ru-RU" sz="2000" dirty="0" smtClean="0"/>
              <a:t>«Салат               из                       сказок»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1988840"/>
            <a:ext cx="1152128" cy="144016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Сочинение сказки методом </a:t>
            </a:r>
            <a:r>
              <a:rPr lang="ru-RU" sz="1600" dirty="0" smtClean="0"/>
              <a:t>«Сказка </a:t>
            </a:r>
            <a:endParaRPr lang="ru-RU" sz="1200" dirty="0" smtClean="0"/>
          </a:p>
          <a:p>
            <a:pPr algn="ctr"/>
            <a:r>
              <a:rPr lang="ru-RU" dirty="0" smtClean="0"/>
              <a:t>пере-                       ехала»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1988840"/>
            <a:ext cx="1080120" cy="144016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«Старая сказка с </a:t>
            </a:r>
          </a:p>
          <a:p>
            <a:pPr algn="ctr"/>
            <a:r>
              <a:rPr lang="ru-RU" dirty="0" smtClean="0"/>
              <a:t>новым</a:t>
            </a:r>
          </a:p>
          <a:p>
            <a:pPr algn="ctr"/>
            <a:r>
              <a:rPr lang="ru-RU" dirty="0" smtClean="0"/>
              <a:t>концом»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28184" y="1988840"/>
            <a:ext cx="1152128" cy="136815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Придумывание истории </a:t>
            </a:r>
            <a:r>
              <a:rPr lang="ru-RU" sz="1400" smtClean="0"/>
              <a:t>или сказки</a:t>
            </a:r>
            <a:endParaRPr lang="ru-RU" sz="1400" dirty="0" smtClean="0"/>
          </a:p>
          <a:p>
            <a:pPr algn="ctr"/>
            <a:r>
              <a:rPr lang="ru-RU" sz="1400" dirty="0" smtClean="0"/>
              <a:t>по сюжетным</a:t>
            </a:r>
          </a:p>
          <a:p>
            <a:pPr algn="ctr"/>
            <a:r>
              <a:rPr lang="ru-RU" sz="1400" dirty="0" smtClean="0"/>
              <a:t>картинкам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404665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Инсценировки детских сочинений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11560" y="3789040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123728" y="3789040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635896" y="3789040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148064" y="3717032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588224" y="3717032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8100392" y="3717032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39552" y="5229200"/>
            <a:ext cx="30963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/>
              <a:t>Собственные действия исполнителя роли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220072" y="5229200"/>
            <a:ext cx="30963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/>
              <a:t>Использование разных видов театра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8781" y="620688"/>
            <a:ext cx="6727595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/>
                <a:solidFill>
                  <a:schemeClr val="accent3"/>
                </a:solidFill>
                <a:effectLst/>
              </a:rPr>
              <a:t>спасибо за внимание!</a:t>
            </a:r>
            <a:endParaRPr lang="ru-RU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ерфолента 4"/>
          <p:cNvSpPr/>
          <p:nvPr/>
        </p:nvSpPr>
        <p:spPr>
          <a:xfrm>
            <a:off x="755576" y="980728"/>
            <a:ext cx="7920880" cy="4536504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Игра-драматизация в педагогической науке рассматривается как вид художественной деятельности дошкольников и отвечает их потребностям в чем-то необычном, в желании самим перевоплощаться в образы сказочных персонажей, воображать, чувствовать себя кем-то другим.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6335688" y="1628800"/>
            <a:ext cx="2808312" cy="2016224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Художественно-</a:t>
            </a:r>
          </a:p>
          <a:p>
            <a:pPr algn="ctr"/>
            <a:r>
              <a:rPr lang="ru-RU" b="1" dirty="0" smtClean="0"/>
              <a:t>эстетическое</a:t>
            </a:r>
          </a:p>
          <a:p>
            <a:pPr algn="ctr"/>
            <a:r>
              <a:rPr lang="ru-RU" b="1" dirty="0" smtClean="0"/>
              <a:t>развитие</a:t>
            </a:r>
            <a:endParaRPr lang="ru-RU" b="1" dirty="0"/>
          </a:p>
        </p:txBody>
      </p:sp>
      <p:sp>
        <p:nvSpPr>
          <p:cNvPr id="4" name="Облако 3"/>
          <p:cNvSpPr/>
          <p:nvPr/>
        </p:nvSpPr>
        <p:spPr>
          <a:xfrm>
            <a:off x="6372200" y="5085184"/>
            <a:ext cx="2771800" cy="1772816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Физическое</a:t>
            </a:r>
          </a:p>
          <a:p>
            <a:pPr algn="ctr"/>
            <a:r>
              <a:rPr lang="ru-RU" b="1" dirty="0" smtClean="0"/>
              <a:t>развитие</a:t>
            </a:r>
            <a:endParaRPr lang="ru-RU" b="1" dirty="0"/>
          </a:p>
        </p:txBody>
      </p:sp>
      <p:sp>
        <p:nvSpPr>
          <p:cNvPr id="5" name="Облако 4"/>
          <p:cNvSpPr/>
          <p:nvPr/>
        </p:nvSpPr>
        <p:spPr>
          <a:xfrm>
            <a:off x="0" y="5013176"/>
            <a:ext cx="2987824" cy="184482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Речевое </a:t>
            </a:r>
          </a:p>
          <a:p>
            <a:pPr algn="ctr"/>
            <a:r>
              <a:rPr lang="ru-RU" b="1" dirty="0" smtClean="0"/>
              <a:t>развитие</a:t>
            </a:r>
            <a:endParaRPr lang="ru-RU" b="1" dirty="0"/>
          </a:p>
        </p:txBody>
      </p:sp>
      <p:sp>
        <p:nvSpPr>
          <p:cNvPr id="6" name="Облако 5"/>
          <p:cNvSpPr/>
          <p:nvPr/>
        </p:nvSpPr>
        <p:spPr>
          <a:xfrm>
            <a:off x="0" y="1628800"/>
            <a:ext cx="3059832" cy="1850504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Познавательное</a:t>
            </a:r>
          </a:p>
          <a:p>
            <a:pPr algn="ctr"/>
            <a:r>
              <a:rPr lang="ru-RU" b="1" dirty="0" smtClean="0"/>
              <a:t>развитие</a:t>
            </a:r>
            <a:endParaRPr lang="ru-RU" b="1" dirty="0"/>
          </a:p>
        </p:txBody>
      </p:sp>
      <p:sp>
        <p:nvSpPr>
          <p:cNvPr id="7" name="Облако 6"/>
          <p:cNvSpPr/>
          <p:nvPr/>
        </p:nvSpPr>
        <p:spPr>
          <a:xfrm>
            <a:off x="2771800" y="0"/>
            <a:ext cx="3384376" cy="1628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Социально-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коммуникативное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развитие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7-конечная звезда 10"/>
          <p:cNvSpPr/>
          <p:nvPr/>
        </p:nvSpPr>
        <p:spPr>
          <a:xfrm>
            <a:off x="3275856" y="2708920"/>
            <a:ext cx="2592288" cy="2592288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6200000">
            <a:off x="4109088" y="18756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20469509">
            <a:off x="5560148" y="335798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2301117">
            <a:off x="2540344" y="303709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8145685">
            <a:off x="2658117" y="47096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677994">
            <a:off x="5564610" y="463822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779912" y="378904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Игра-</a:t>
            </a:r>
          </a:p>
          <a:p>
            <a:pPr algn="ctr"/>
            <a:r>
              <a:rPr lang="ru-RU" b="1" dirty="0" smtClean="0"/>
              <a:t>драматизация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260648"/>
          <a:ext cx="8964488" cy="600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18864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07504" y="188640"/>
          <a:ext cx="8928992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852936"/>
            <a:ext cx="8064896" cy="3528392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Игры-драматизации - это особые игры, в которых ребенок разыгрывает знакомый сюжет, развивает его или придумывает новый.  В такие игры ребенок никогда не играет молча. Своим голосом или голосом персонажа ребенок проговаривает события и переживания. Он озвучивает героев, придумывает историю, проживает то, что в обычной жизни ему прожить бывает нелегко. Во время таких игр происходит интенсивное развитие речи, качественно и количественно обогащается словарный запас, развивается воображение, творческие способности ребенка, способность управлять собой, удерживать внимание в соответствии с сюжетом, логичность и самостоятельность мышления.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86600" cy="216024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Роль игры-драматизации в развитии связной речи детей</a:t>
            </a:r>
            <a:endParaRPr lang="ru-RU" sz="4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444</TotalTime>
  <Words>343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Игра-драматизация                 в разных образовательных областях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Роль игры-драматизации в развитии связной речи детей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Игра-драматизация в разных образовательных областях</dc:title>
  <dc:creator>админ</dc:creator>
  <cp:lastModifiedBy>админ</cp:lastModifiedBy>
  <cp:revision>47</cp:revision>
  <dcterms:created xsi:type="dcterms:W3CDTF">2015-03-08T17:13:41Z</dcterms:created>
  <dcterms:modified xsi:type="dcterms:W3CDTF">2015-03-10T18:09:37Z</dcterms:modified>
</cp:coreProperties>
</file>