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86" r:id="rId32"/>
    <p:sldId id="287" r:id="rId33"/>
    <p:sldId id="25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B31F-0900-47B7-9569-3293C2984D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71CC-C088-46E3-9A56-B16765A78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0"/>
            <a:ext cx="47932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7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27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7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941168"/>
            <a:ext cx="23762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рб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рисованные арбузы,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74441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365" y="0"/>
            <a:ext cx="488627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70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7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abali.ru/wp-content/uploads/2012/10/induk-600x6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672" y="1556792"/>
            <a:ext cx="4095328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01317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с прозр фоном\йогу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3140968"/>
            <a:ext cx="4680520" cy="32289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65365" y="0"/>
            <a:ext cx="488627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7000" b="1" i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27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5013176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рт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1-tub-ru.yandex.net/i?id=456543cca6d2ea0020541d7d3086f3fa-3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4572000" cy="38884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56736" y="0"/>
            <a:ext cx="470353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013176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721" y="0"/>
            <a:ext cx="471956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Лл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http://im3-tub-ru.yandex.net/i?id=db6511af41100f97c05d755abe73c498-6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3096344" cy="2880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5013176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3-tub-ru.yandex.net/i?id=aecf41ddbeb3e4e70771d2088af3389f-0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3140968"/>
            <a:ext cx="3816424" cy="30243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6486" y="0"/>
            <a:ext cx="582403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94116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365" y="0"/>
            <a:ext cx="488627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0-tub-ru.yandex.net/i?id=fc3fa0e6a387982d66a9d2f9993eeace-12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3024336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229200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2-tub-ru.yandex.net/i?id=020f0120ef90e7ddcb6cce18b3392c40-66-144&amp;n=21"/>
          <p:cNvPicPr>
            <a:picLocks noChangeAspect="1" noChangeArrowheads="1"/>
          </p:cNvPicPr>
          <p:nvPr/>
        </p:nvPicPr>
        <p:blipFill>
          <a:blip r:embed="rId2" cstate="print"/>
          <a:srcRect b="19361"/>
          <a:stretch>
            <a:fillRect/>
          </a:stretch>
        </p:blipFill>
        <p:spPr bwMode="auto">
          <a:xfrm>
            <a:off x="4644008" y="2564904"/>
            <a:ext cx="4499992" cy="3456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97612" y="0"/>
            <a:ext cx="4621779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</a:t>
            </a:r>
            <a:endParaRPr lang="ru-RU" sz="2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08518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365" y="0"/>
            <a:ext cx="488627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Пп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0-tub-ru.yandex.net/i?id=93c4cdf4362d3a15e1ffd5db19b66b43-118-144&amp;n=21"/>
          <p:cNvPicPr>
            <a:picLocks noChangeAspect="1" noChangeArrowheads="1"/>
          </p:cNvPicPr>
          <p:nvPr/>
        </p:nvPicPr>
        <p:blipFill>
          <a:blip r:embed="rId2" cstate="print"/>
          <a:srcRect l="47334"/>
          <a:stretch>
            <a:fillRect/>
          </a:stretch>
        </p:blipFill>
        <p:spPr bwMode="auto">
          <a:xfrm>
            <a:off x="6012160" y="2204864"/>
            <a:ext cx="262778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973" y="0"/>
            <a:ext cx="4237057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Рр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4" descr="Зеленый рюкзак - иконк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240360" cy="39604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5085184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Слоны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96952"/>
            <a:ext cx="4427984" cy="28083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69646" y="0"/>
            <a:ext cx="427771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0"/>
            <a:ext cx="421782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Бб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Желтые бананы,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360040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Торт с вишенкой - иконк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4283968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62338" y="0"/>
            <a:ext cx="420820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Тт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рт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013176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693" y="0"/>
            <a:ext cx="4469493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Уу</a:t>
            </a:r>
            <a:endParaRPr lang="ru-RU" sz="2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Детский скрап-набор Грибная поляна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403244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Серый фонарик - иконк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3240360" cy="258316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466" y="0"/>
            <a:ext cx="5565947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Фф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013176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731" y="0"/>
            <a:ext cx="442941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Хх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6" descr="Хлебные тосты - иконк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52936"/>
            <a:ext cx="3024336" cy="2448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Хл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1-tub-ru.yandex.net/i?id=e3cb8b555ac1fcc74de473294f12190c-9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4" y="2780928"/>
            <a:ext cx="4464496" cy="38884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3303" y="0"/>
            <a:ext cx="488627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Цц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2-tub-ru.yandex.net/i?id=0bbed8dff82f3ad38fb513f885077fec-1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960440" cy="42484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21086" y="0"/>
            <a:ext cx="469070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7000" b="1" i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endParaRPr lang="ru-RU" sz="270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013176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0-tub-ru.yandex.net/i?id=c64865326543af0cae7a081db686dc27-3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80928"/>
            <a:ext cx="4499992" cy="38770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-243408"/>
            <a:ext cx="692369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2-tub-ru.yandex.net/i?id=02189b6511d76d8b3bcf5e1bd38a3b5c-4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3995936" cy="32849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923690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Щщ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013176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6020" y="0"/>
            <a:ext cx="284084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im3-tub-ru.yandex.net/i?id=a44b2799f5fc6f51ae16b532a0cd177f-3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852936"/>
            <a:ext cx="3600400" cy="2952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4797152"/>
            <a:ext cx="46085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Съ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бн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ые</a:t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3-tub-ru.yandex.net/i?id=fadccd2d09a217c81c08f30fefaa0ad6-2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24944"/>
            <a:ext cx="4032448" cy="3240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4900" y="0"/>
            <a:ext cx="446308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345" y="0"/>
            <a:ext cx="4054315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0" b="1" i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70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Рисунок врач за работой,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64904"/>
            <a:ext cx="2736304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4725144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2-tub-ru.yandex.net/i?id=3967ff5d93f754d974c7eb0aa3f0f540-12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92896"/>
            <a:ext cx="5292080" cy="35283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90341" y="0"/>
            <a:ext cx="3352200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Ь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нь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Строительная техник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4536504" cy="33843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45694" y="0"/>
            <a:ext cx="404149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7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endParaRPr lang="ru-RU" sz="2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157192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кск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1-tub-ru.yandex.net/i?id=98e405ce137f9385d60004acccf5016d-8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80928"/>
            <a:ext cx="3051026" cy="31569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742550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Юю</a:t>
            </a:r>
            <a:endParaRPr lang="ru-RU" sz="2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11560" y="0"/>
            <a:ext cx="4572085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Яя</a:t>
            </a:r>
            <a:endParaRPr lang="ru-RU" sz="2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013176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фото\о здоровье и микробах\ябло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45638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97" y="0"/>
            <a:ext cx="3677610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7000" b="1" i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270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2" descr="Земной шар - иконк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381642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517" y="0"/>
            <a:ext cx="429797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7000" b="1" i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70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://im1-tub-ru.yandex.net/i?id=286559c2d36bdcfd1359dfe66b0b0594-1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3600400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153" y="0"/>
            <a:ext cx="4044697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Ее</a:t>
            </a:r>
            <a:endParaRPr lang="ru-RU" sz="2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Рисованные лесные звери - клипарт на прозрачном фоне &quot; Выпускные фотокниги, детские портреты, свадебные фотоальбомы, фотопланш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984377" cy="4926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494116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153" y="0"/>
            <a:ext cx="4044697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Ёё</a:t>
            </a:r>
            <a:endParaRPr lang="ru-RU" sz="2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m0-tub-ru.yandex.net/i?id=ac17264ed4ddf2031a533b4631ff1d51-2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536" y="1196752"/>
            <a:ext cx="4176464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3-tub-ru.yandex.net/i?id=0a9bad5c6d4ccd1476f22959d851c0e6-10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36912"/>
            <a:ext cx="3240360" cy="33843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57402" y="0"/>
            <a:ext cx="6131807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Жж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0342" y="0"/>
            <a:ext cx="3416320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Зз</a:t>
            </a:r>
            <a:endParaRPr lang="ru-RU" sz="2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2-tub-ru.yandex.net/i?id=557fa8ce786c75dbc6b0f797ebf96aff-12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024336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5013176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68</Words>
  <Application>Microsoft Office PowerPoint</Application>
  <PresentationFormat>Экран (4:3)</PresentationFormat>
  <Paragraphs>66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2014-12-11T08:33:04Z</dcterms:created>
  <dcterms:modified xsi:type="dcterms:W3CDTF">2014-12-15T08:17:37Z</dcterms:modified>
</cp:coreProperties>
</file>