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66449D-6263-46B8-A319-1944549F726E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B6171A-CECC-46F3-8806-BB69AB4477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776864" cy="2808312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Применение новых логопедических технологий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в </a:t>
            </a:r>
            <a:r>
              <a:rPr lang="ru-RU" sz="3200" dirty="0">
                <a:solidFill>
                  <a:srgbClr val="7030A0"/>
                </a:solidFill>
                <a:latin typeface="Arial Black" pitchFamily="34" charset="0"/>
              </a:rPr>
              <a:t>коррекционной работе по развитию речи детей с 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ОНР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(</a:t>
            </a:r>
            <a:r>
              <a:rPr lang="ru-RU" sz="3200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)</a:t>
            </a:r>
            <a:r>
              <a:rPr lang="ru-RU" sz="2000" b="1" dirty="0">
                <a:solidFill>
                  <a:srgbClr val="7030A0"/>
                </a:solidFill>
              </a:rPr>
              <a:t/>
            </a:r>
            <a:br>
              <a:rPr lang="ru-RU" sz="2000" b="1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2390_html_m2c5f59a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648" y="3933056"/>
            <a:ext cx="3121152" cy="2206752"/>
          </a:xfrm>
          <a:prstGeom prst="roundRect">
            <a:avLst>
              <a:gd name="adj" fmla="val 8594"/>
            </a:avLst>
          </a:prstGeom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45365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	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</a:rPr>
              <a:t>Опыт работы со старшими дошкольниками с ОНР, анализ литературы показывают, что даже после пройденного курса коррекции и развития речи  детям с хорошими диагностическими показателями требуется больше времени на обдумывание и формулирование ответа. Поэтому часто даже на первый взгляд у благополучных первоклассников возникают проблемы в учебе. Трудности проявляются не сразу, а чаще всего во второй половине года, когда повышаются требования к скорости выполнения заданий и на первый план выходят умения анализировать информацию, выбирать главное, коротко и точно выражать свои мысли.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05800" cy="4464496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>Дидактический  </a:t>
            </a:r>
            <a:r>
              <a:rPr lang="ru-RU" sz="3100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b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100" b="1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> — в переводе</a:t>
            </a:r>
            <a:b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> с французского —«пять строк»,   </a:t>
            </a:r>
            <a:r>
              <a:rPr lang="ru-RU" sz="3100" dirty="0" err="1" smtClean="0">
                <a:solidFill>
                  <a:srgbClr val="7030A0"/>
                </a:solidFill>
                <a:latin typeface="Arial Black" pitchFamily="34" charset="0"/>
              </a:rPr>
              <a:t>пятистрочная</a:t>
            </a: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> строфа стихотворения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Дидактический  </a:t>
            </a:r>
            <a:r>
              <a:rPr lang="ru-RU" sz="3200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ru-RU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-  способствует обогащению и актуализации       словаря</a:t>
            </a:r>
            <a:endParaRPr lang="ru-RU" sz="2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-  уточняет содержание понятий</a:t>
            </a:r>
            <a:endParaRPr lang="ru-RU" sz="2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-  дает возможность оценить уровень усвоения      ребенком пройденного материала</a:t>
            </a:r>
            <a:endParaRPr lang="ru-RU" sz="2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-  носит характер комплексного воздействия,</a:t>
            </a:r>
            <a:r>
              <a:rPr lang="ru-RU" sz="2200" b="1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 способствуя развитию высших психических функций</a:t>
            </a:r>
          </a:p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-  позволяет ребенку быть активным, творческим участником образовательного процесса</a:t>
            </a:r>
            <a:b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sz="2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prstTxWarp prst="textWave4">
              <a:avLst>
                <a:gd name="adj1" fmla="val 6250"/>
                <a:gd name="adj2" fmla="val -505"/>
              </a:avLst>
            </a:prstTxWarp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Arial Black" pitchFamily="34" charset="0"/>
              </a:rPr>
              <a:t>Правила составления </a:t>
            </a:r>
            <a:r>
              <a:rPr lang="ru-RU" sz="3200" b="1" i="1" dirty="0" err="1" smtClean="0">
                <a:solidFill>
                  <a:srgbClr val="7030A0"/>
                </a:solidFill>
                <a:latin typeface="Arial Black" pitchFamily="34" charset="0"/>
              </a:rPr>
              <a:t>синквейна</a:t>
            </a:r>
            <a:endParaRPr lang="ru-RU" sz="32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· первая строка включает одно слово, слово-предмет, отражающее главную идею;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· вторая строка — два слова, слова-признаки, характеризующие предмет;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· третья строка — три слова, слова-действия, описывающие действия в рамках темы;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· четвертая строка — фраза из нескольких слов, показывающая отношение автора к теме;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· пятая строка — слова, связанные с первым, отражающие сущность темы (это может быть одно слово).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Примеры составления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синквейна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0188" cy="3240360"/>
          </a:xfrm>
        </p:spPr>
        <p:txBody>
          <a:bodyPr/>
          <a:lstStyle/>
          <a:p>
            <a:endParaRPr lang="ru-RU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1. Кукла.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2. Красивая, любимая.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3. Стоит, сидит, улыбается.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4. Моя кукла самая красивая.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5. Игрушка.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3573016"/>
            <a:ext cx="4032448" cy="295232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1. Машина.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2. Быстрая, мощная.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3. Едет, обгоняет, тормозит.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4. Я люблю кататься.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5. Транспорт.</a:t>
            </a:r>
          </a:p>
          <a:p>
            <a:endParaRPr lang="ru-RU" dirty="0"/>
          </a:p>
        </p:txBody>
      </p:sp>
      <p:pic>
        <p:nvPicPr>
          <p:cNvPr id="11" name="Содержимое 10" descr="ca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1556792"/>
            <a:ext cx="2304256" cy="1818203"/>
          </a:xfrm>
        </p:spPr>
      </p:pic>
      <p:pic>
        <p:nvPicPr>
          <p:cNvPr id="15" name="Содержимое 14" descr="images (6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616" y="4484388"/>
            <a:ext cx="2304255" cy="2143822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Использование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синквейна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На занятиях для закрепления изученной лексической темы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Для закрепления понятий, усвоенных на занятиях по подготовке к обучению грамоте.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- На занятиях по развитию связной речи: используя слова из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синквейна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придумать рассказ.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39472" cy="56886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         </a:t>
            </a:r>
            <a:r>
              <a:rPr lang="ru-RU" sz="3600" b="1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 о </a:t>
            </a:r>
            <a:r>
              <a:rPr lang="ru-RU" sz="3600" b="1" dirty="0" err="1" smtClean="0">
                <a:solidFill>
                  <a:srgbClr val="7030A0"/>
                </a:solidFill>
                <a:latin typeface="Arial Black" pitchFamily="34" charset="0"/>
              </a:rPr>
              <a:t>синквейне</a:t>
            </a: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1. </a:t>
            </a:r>
            <a:r>
              <a:rPr lang="ru-RU" sz="3200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 2. Творческий, активизирующий.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 3. Развивает, обогащает, уточняет.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 4. </a:t>
            </a:r>
            <a:r>
              <a:rPr lang="ru-RU" sz="3200" dirty="0" err="1" smtClean="0">
                <a:solidFill>
                  <a:srgbClr val="7030A0"/>
                </a:solidFill>
                <a:latin typeface="Arial Black" pitchFamily="34" charset="0"/>
              </a:rPr>
              <a:t>Синквейн</a:t>
            </a: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помогает учиться.</a:t>
            </a:r>
            <a:b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  5. Технология.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05800" cy="1584176"/>
          </a:xfrm>
        </p:spPr>
        <p:txBody>
          <a:bodyPr>
            <a:prstTxWarp prst="textWave1">
              <a:avLst>
                <a:gd name="adj1" fmla="val 15386"/>
                <a:gd name="adj2" fmla="val 667"/>
              </a:avLst>
            </a:prstTxWarp>
            <a:no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Arial Black" pitchFamily="34" charset="0"/>
              </a:rPr>
              <a:t>Спасибо за внимание</a:t>
            </a:r>
            <a:r>
              <a:rPr lang="ru-RU" sz="5400" dirty="0" smtClean="0">
                <a:solidFill>
                  <a:srgbClr val="7030A0"/>
                </a:solidFill>
                <a:latin typeface="Arial Black" pitchFamily="34" charset="0"/>
              </a:rPr>
              <a:t>!</a:t>
            </a:r>
            <a:endParaRPr lang="ru-RU" sz="5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4a9793c89279166d45c742b6b5bbc15d_2c5d4fec16c18e75b515250a04ce988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3573016"/>
            <a:ext cx="3528392" cy="2928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218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Применение новых логопедических технологий  в коррекционной работе по развитию речи детей с ОНР (синквейн) </vt:lpstr>
      <vt:lpstr> Опыт работы со старшими дошкольниками с ОНР, анализ литературы показывают, что даже после пройденного курса коррекции и развития речи  детям с хорошими диагностическими показателями требуется больше времени на обдумывание и формулирование ответа. Поэтому часто даже на первый взгляд у благополучных первоклассников возникают проблемы в учебе. Трудности проявляются не сразу, а чаще всего во второй половине года, когда повышаются требования к скорости выполнения заданий и на первый план выходят умения анализировать информацию, выбирать главное, коротко и точно выражать свои мысли. </vt:lpstr>
      <vt:lpstr>Дидактический  синквейн    синквейн — в переводе  с французского —«пять строк»,   пятистрочная строфа стихотворения </vt:lpstr>
      <vt:lpstr> Дидактический  синквейн </vt:lpstr>
      <vt:lpstr>Правила составления синквейна</vt:lpstr>
      <vt:lpstr>Примеры составления синквейна </vt:lpstr>
      <vt:lpstr>  Использование синквейна</vt:lpstr>
      <vt:lpstr>         Синквейн о синквейне    1. Синквейн.   2. Творческий, активизирующий.   3. Развивает, обогащает, уточняет.   4. Синквейн помогает учиться.   5. Технология. 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новых</dc:title>
  <dc:creator>Гриша</dc:creator>
  <cp:lastModifiedBy>Гриша</cp:lastModifiedBy>
  <cp:revision>23</cp:revision>
  <dcterms:created xsi:type="dcterms:W3CDTF">2013-10-24T07:16:07Z</dcterms:created>
  <dcterms:modified xsi:type="dcterms:W3CDTF">2013-11-07T16:59:45Z</dcterms:modified>
</cp:coreProperties>
</file>