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4" r:id="rId2"/>
    <p:sldId id="256" r:id="rId3"/>
    <p:sldId id="260" r:id="rId4"/>
    <p:sldId id="275" r:id="rId5"/>
    <p:sldId id="262" r:id="rId6"/>
    <p:sldId id="265" r:id="rId7"/>
    <p:sldId id="267" r:id="rId8"/>
    <p:sldId id="268" r:id="rId9"/>
    <p:sldId id="269" r:id="rId10"/>
    <p:sldId id="270" r:id="rId11"/>
    <p:sldId id="271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1EBA9-F89D-4698-8C76-50F1C582AB56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E0686-C832-4AB7-BB81-C68E93DAA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E0686-C832-4AB7-BB81-C68E93DAA1E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C0FB-4AF7-4F68-888E-4292403A0079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0B97-4A72-4B9F-ADEB-862ED7FC7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C0FB-4AF7-4F68-888E-4292403A0079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0B97-4A72-4B9F-ADEB-862ED7FC7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C0FB-4AF7-4F68-888E-4292403A0079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0B97-4A72-4B9F-ADEB-862ED7FC7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C0FB-4AF7-4F68-888E-4292403A0079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0B97-4A72-4B9F-ADEB-862ED7FC7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C0FB-4AF7-4F68-888E-4292403A0079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0B97-4A72-4B9F-ADEB-862ED7FC7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C0FB-4AF7-4F68-888E-4292403A0079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0B97-4A72-4B9F-ADEB-862ED7FC7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C0FB-4AF7-4F68-888E-4292403A0079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0B97-4A72-4B9F-ADEB-862ED7FC7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C0FB-4AF7-4F68-888E-4292403A0079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0B97-4A72-4B9F-ADEB-862ED7FC7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C0FB-4AF7-4F68-888E-4292403A0079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0B97-4A72-4B9F-ADEB-862ED7FC7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C0FB-4AF7-4F68-888E-4292403A0079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0B97-4A72-4B9F-ADEB-862ED7FC7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C0FB-4AF7-4F68-888E-4292403A0079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0B97-4A72-4B9F-ADEB-862ED7FC7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8C0FB-4AF7-4F68-888E-4292403A0079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40B97-4A72-4B9F-ADEB-862ED7FC7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7615262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Зима. Дикие животные</a:t>
            </a: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785794"/>
            <a:ext cx="8572559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714612" y="5715016"/>
            <a:ext cx="61436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Подготовила: </a:t>
            </a:r>
            <a:r>
              <a:rPr lang="ru-RU" sz="2000" b="1" dirty="0" err="1">
                <a:solidFill>
                  <a:srgbClr val="0070C0"/>
                </a:solidFill>
                <a:latin typeface="Comic Sans MS" pitchFamily="66" charset="0"/>
              </a:rPr>
              <a:t>Меньшакова</a:t>
            </a: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 Е.А.</a:t>
            </a:r>
          </a:p>
          <a:p>
            <a:pPr algn="r"/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МДОУ Детский сад «Рябинушка</a:t>
            </a: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», </a:t>
            </a: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корпус 2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                            2015 </a:t>
            </a: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6005/32093368.37/0_7758d_d75e341b_L"/>
          <p:cNvPicPr>
            <a:picLocks noChangeAspect="1" noChangeArrowheads="1"/>
          </p:cNvPicPr>
          <p:nvPr/>
        </p:nvPicPr>
        <p:blipFill>
          <a:blip r:embed="rId2" cstate="print"/>
          <a:srcRect b="-5195"/>
          <a:stretch>
            <a:fillRect/>
          </a:stretch>
        </p:blipFill>
        <p:spPr bwMode="auto">
          <a:xfrm>
            <a:off x="0" y="0"/>
            <a:ext cx="9144000" cy="728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Картинка 34 из 16078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429132"/>
            <a:ext cx="2382267" cy="928670"/>
          </a:xfrm>
          <a:prstGeom prst="rect">
            <a:avLst/>
          </a:prstGeom>
          <a:noFill/>
        </p:spPr>
      </p:pic>
      <p:pic>
        <p:nvPicPr>
          <p:cNvPr id="4" name="Picture 8" descr="Картинка 51 из 17313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0298" y="4214818"/>
            <a:ext cx="1214446" cy="1104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5"/>
          <a:srcRect r="3906" b="3125"/>
          <a:stretch>
            <a:fillRect/>
          </a:stretch>
        </p:blipFill>
        <p:spPr bwMode="auto">
          <a:xfrm>
            <a:off x="0" y="0"/>
            <a:ext cx="9144000" cy="735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фото\дети 2014-2015\P10206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Александр\Desktop\Фото Зима\0_465ed_c1cca3cb_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4291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298287"/>
            <a:ext cx="4643438" cy="355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69746" y="0"/>
            <a:ext cx="467425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4" y="142852"/>
            <a:ext cx="8715404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жа\Desktop\аттестация\0_491a5_f5b6daec_X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155744"/>
            <a:ext cx="2500298" cy="270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kartinki24.ru/uploads/gallery/comthumb/58/kartinki24_ru_animals_fox_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зимаа\172108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42908" y="-228600"/>
            <a:ext cx="9286908" cy="7086600"/>
          </a:xfrm>
          <a:prstGeom prst="rect">
            <a:avLst/>
          </a:prstGeom>
          <a:noFill/>
        </p:spPr>
      </p:pic>
      <p:pic>
        <p:nvPicPr>
          <p:cNvPr id="2051" name="Picture 3" descr="D:\зимаа\sneg4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0"/>
            <a:ext cx="918489" cy="2286016"/>
          </a:xfrm>
          <a:prstGeom prst="rect">
            <a:avLst/>
          </a:prstGeom>
          <a:noFill/>
        </p:spPr>
      </p:pic>
      <p:pic>
        <p:nvPicPr>
          <p:cNvPr id="2052" name="Picture 4" descr="D:\зимаа\sneg48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4071942"/>
            <a:ext cx="857250" cy="2133600"/>
          </a:xfrm>
          <a:prstGeom prst="rect">
            <a:avLst/>
          </a:prstGeom>
          <a:noFill/>
        </p:spPr>
      </p:pic>
      <p:pic>
        <p:nvPicPr>
          <p:cNvPr id="2053" name="Picture 5" descr="D:\зимаа\sneg48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57818" y="571480"/>
            <a:ext cx="857250" cy="2133600"/>
          </a:xfrm>
          <a:prstGeom prst="rect">
            <a:avLst/>
          </a:prstGeom>
          <a:noFill/>
        </p:spPr>
      </p:pic>
      <p:pic>
        <p:nvPicPr>
          <p:cNvPr id="2054" name="Picture 6" descr="D:\зимаа\sneg48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15206" y="500042"/>
            <a:ext cx="857250" cy="2133600"/>
          </a:xfrm>
          <a:prstGeom prst="rect">
            <a:avLst/>
          </a:prstGeom>
          <a:noFill/>
        </p:spPr>
      </p:pic>
      <p:pic>
        <p:nvPicPr>
          <p:cNvPr id="2055" name="Picture 7" descr="D:\зимаа\sneg48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00364" y="642918"/>
            <a:ext cx="857250" cy="2133600"/>
          </a:xfrm>
          <a:prstGeom prst="rect">
            <a:avLst/>
          </a:prstGeom>
          <a:noFill/>
        </p:spPr>
      </p:pic>
      <p:pic>
        <p:nvPicPr>
          <p:cNvPr id="2056" name="Picture 8" descr="D:\зимаа\sneg48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15074" y="3000372"/>
            <a:ext cx="857250" cy="2133600"/>
          </a:xfrm>
          <a:prstGeom prst="rect">
            <a:avLst/>
          </a:prstGeom>
          <a:noFill/>
        </p:spPr>
      </p:pic>
      <p:pic>
        <p:nvPicPr>
          <p:cNvPr id="2057" name="Picture 9" descr="D:\зимаа\sneg48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43375" y="2362200"/>
            <a:ext cx="857250" cy="2133600"/>
          </a:xfrm>
          <a:prstGeom prst="rect">
            <a:avLst/>
          </a:prstGeom>
          <a:noFill/>
        </p:spPr>
      </p:pic>
      <p:pic>
        <p:nvPicPr>
          <p:cNvPr id="2058" name="Picture 10" descr="D:\зимаа\sneg48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85918" y="3286124"/>
            <a:ext cx="857250" cy="2133600"/>
          </a:xfrm>
          <a:prstGeom prst="rect">
            <a:avLst/>
          </a:prstGeom>
          <a:noFill/>
        </p:spPr>
      </p:pic>
      <p:pic>
        <p:nvPicPr>
          <p:cNvPr id="2059" name="Picture 11" descr="D:\зимаа\sneg48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29520" y="3786190"/>
            <a:ext cx="857250" cy="2133600"/>
          </a:xfrm>
          <a:prstGeom prst="rect">
            <a:avLst/>
          </a:prstGeom>
          <a:noFill/>
        </p:spPr>
      </p:pic>
      <p:pic>
        <p:nvPicPr>
          <p:cNvPr id="2060" name="Picture 12" descr="D:\зимаа\sneg48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14942" y="4724400"/>
            <a:ext cx="857250" cy="2133600"/>
          </a:xfrm>
          <a:prstGeom prst="rect">
            <a:avLst/>
          </a:prstGeom>
          <a:noFill/>
        </p:spPr>
      </p:pic>
      <p:pic>
        <p:nvPicPr>
          <p:cNvPr id="2061" name="Picture 13" descr="D:\зимаа\sneg48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14678" y="4724400"/>
            <a:ext cx="857250" cy="2133600"/>
          </a:xfrm>
          <a:prstGeom prst="rect">
            <a:avLst/>
          </a:prstGeom>
          <a:noFill/>
        </p:spPr>
      </p:pic>
      <p:pic>
        <p:nvPicPr>
          <p:cNvPr id="2062" name="Picture 14" descr="D:\зимаа\sneg48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1357298"/>
            <a:ext cx="857250" cy="21336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21</Words>
  <Application>Microsoft Office PowerPoint</Application>
  <PresentationFormat>Экран (4:3)</PresentationFormat>
  <Paragraphs>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Зима. Дикие животные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Пользователь</cp:lastModifiedBy>
  <cp:revision>29</cp:revision>
  <dcterms:created xsi:type="dcterms:W3CDTF">2015-02-16T09:17:36Z</dcterms:created>
  <dcterms:modified xsi:type="dcterms:W3CDTF">2015-02-16T18:10:31Z</dcterms:modified>
</cp:coreProperties>
</file>