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71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B5A9A-AAC2-4F96-9C7D-0CC476FF71B7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0DF62-39F5-442E-B624-ED617D2CA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7001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0DF62-39F5-442E-B624-ED617D2CADF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8706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1E07-84CC-42E9-81FF-672FA11B8B28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A7F3-361A-4DBD-A180-376664D29A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1E07-84CC-42E9-81FF-672FA11B8B28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A7F3-361A-4DBD-A180-376664D29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1E07-84CC-42E9-81FF-672FA11B8B28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A7F3-361A-4DBD-A180-376664D29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1E07-84CC-42E9-81FF-672FA11B8B28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A7F3-361A-4DBD-A180-376664D29A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1E07-84CC-42E9-81FF-672FA11B8B28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A7F3-361A-4DBD-A180-376664D29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1E07-84CC-42E9-81FF-672FA11B8B28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A7F3-361A-4DBD-A180-376664D29A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1E07-84CC-42E9-81FF-672FA11B8B28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A7F3-361A-4DBD-A180-376664D29A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1E07-84CC-42E9-81FF-672FA11B8B28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A7F3-361A-4DBD-A180-376664D29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1E07-84CC-42E9-81FF-672FA11B8B28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A7F3-361A-4DBD-A180-376664D29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1E07-84CC-42E9-81FF-672FA11B8B28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A7F3-361A-4DBD-A180-376664D29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1E07-84CC-42E9-81FF-672FA11B8B28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A7F3-361A-4DBD-A180-376664D29A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7F1E07-84CC-42E9-81FF-672FA11B8B28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91A7F3-361A-4DBD-A180-376664D29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643042" y="1500174"/>
            <a:ext cx="6400800" cy="3474720"/>
          </a:xfrm>
        </p:spPr>
        <p:txBody>
          <a:bodyPr>
            <a:normAutofit/>
          </a:bodyPr>
          <a:lstStyle/>
          <a:p>
            <a:pPr lvl="1"/>
            <a:r>
              <a:rPr lang="ru-RU" sz="4400" dirty="0" smtClean="0">
                <a:solidFill>
                  <a:srgbClr val="FF0000"/>
                </a:solidFill>
              </a:rPr>
              <a:t>Художественное творчество с использованием   техники  обрывная  аппликация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57166"/>
            <a:ext cx="6512511" cy="557030"/>
          </a:xfrm>
        </p:spPr>
        <p:txBody>
          <a:bodyPr/>
          <a:lstStyle/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4372168"/>
            <a:ext cx="7478216" cy="200916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:\детские работы дс 36\Фото055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7344816" cy="4320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3230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43608" y="836713"/>
            <a:ext cx="6067197" cy="5097952"/>
          </a:xfrm>
        </p:spPr>
        <p:txBody>
          <a:bodyPr/>
          <a:lstStyle/>
          <a:p>
            <a:pPr algn="ctr"/>
            <a:endParaRPr lang="ru-RU" dirty="0"/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Обрывная аппликация-один из видов многогранной техники аппликация. Все просто и доступно, как в выкладывании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мозайки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Основа – лист картона, материал – разорванный на кусочки лист цветной бумаги (несколько цветов), инструмент – клей и ваши руки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45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764704"/>
            <a:ext cx="7175351" cy="4160753"/>
          </a:xfrm>
        </p:spPr>
        <p:txBody>
          <a:bodyPr/>
          <a:lstStyle/>
          <a:p>
            <a:pPr marL="182880" indent="0">
              <a:buNone/>
            </a:pP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b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со свойствами бумаги</a:t>
            </a:r>
            <a:b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Расширение знаний о временах года</a:t>
            </a:r>
            <a:b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любви к творчеству</a:t>
            </a:r>
            <a:b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моторики, аккуратности</a:t>
            </a:r>
            <a:b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согласованность в работе глаз и рук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95837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5949280" cy="639762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Работы по теме:</a:t>
            </a:r>
          </a:p>
        </p:txBody>
      </p:sp>
      <p:pic>
        <p:nvPicPr>
          <p:cNvPr id="3074" name="Picture 2" descr="H:\детские работы дс 36\Фото07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400174"/>
            <a:ext cx="3744416" cy="47651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084168" y="731520"/>
            <a:ext cx="1909838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499992" y="1412776"/>
            <a:ext cx="3672408" cy="4176464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ru-RU" sz="9600" dirty="0"/>
              <a:t> </a:t>
            </a:r>
            <a:r>
              <a:rPr lang="ru-RU" sz="9600" dirty="0" smtClean="0"/>
              <a:t> </a:t>
            </a:r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Зимнее дерево</a:t>
            </a:r>
          </a:p>
          <a:p>
            <a:pPr marL="45720" indent="0">
              <a:buNone/>
            </a:pPr>
            <a:r>
              <a:rPr lang="ru-RU" sz="1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Подговить</a:t>
            </a:r>
            <a:r>
              <a:rPr lang="ru-RU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" indent="0">
              <a:buNone/>
            </a:pPr>
            <a:r>
              <a:rPr lang="ru-RU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фона-тонкая голубая бумага формата А4. С контуром дерева. </a:t>
            </a:r>
          </a:p>
          <a:p>
            <a:pPr marL="45720" indent="0">
              <a:buNone/>
            </a:pPr>
            <a:r>
              <a:rPr lang="ru-RU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Детали-полоски коричневой бумаги, трафареты снежинок.</a:t>
            </a:r>
          </a:p>
          <a:p>
            <a:pPr marL="45720" indent="0">
              <a:buNone/>
            </a:pPr>
            <a:r>
              <a:rPr lang="ru-RU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Клей – карандаш, фиолетовый карандаш.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flipV="1">
            <a:off x="1793289" y="5515168"/>
            <a:ext cx="6512511" cy="115419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244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4" name="Picture 4" descr="H:\детские работы дс 36\Фото056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836712"/>
            <a:ext cx="3960440" cy="54814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815280" cy="564980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/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Цыпленок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Подговить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" indent="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фона-тонкая белая  бумага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формата А4. С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контуром цыпленка.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Детали-полоски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желтой бумаги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ветные карандаши, клей-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карандаш.</a:t>
            </a:r>
          </a:p>
        </p:txBody>
      </p:sp>
    </p:spTree>
    <p:extLst>
      <p:ext uri="{BB962C8B-B14F-4D97-AF65-F5344CB8AC3E}">
        <p14:creationId xmlns="" xmlns:p14="http://schemas.microsoft.com/office/powerpoint/2010/main" val="162426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4079644" cy="48965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Пчелка Мая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Подговить</a:t>
            </a:r>
            <a:r>
              <a:rPr lang="ru-RU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фона-тонкая </a:t>
            </a:r>
            <a:r>
              <a:rPr lang="ru-RU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белая </a:t>
            </a:r>
            <a:r>
              <a:rPr lang="ru-RU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бумага формата А4. С </a:t>
            </a:r>
            <a:r>
              <a:rPr lang="ru-RU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контуром пчелы. </a:t>
            </a:r>
            <a:r>
              <a:rPr lang="ru-RU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Детали-полоски </a:t>
            </a:r>
            <a:r>
              <a:rPr lang="ru-RU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черной, голубой, желтой бумаги.</a:t>
            </a:r>
            <a:r>
              <a:rPr lang="ru-RU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Клей – карандаш, </a:t>
            </a:r>
            <a:r>
              <a:rPr lang="ru-RU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цветные карандаши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 descr="H:\детские работы дс 36\Фото05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692696"/>
            <a:ext cx="4079093" cy="5437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075765" y="6525344"/>
            <a:ext cx="2344107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6923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:\детские работы дс 36\Фото055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486510" cy="59820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4103312" cy="54337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Петушок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Подговить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фона-тонкая белая бумага формата А4. С рисунком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петушка.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Детали-полоски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разноветной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бумаги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Клей – карандаш, цветные карандаши.</a:t>
            </a:r>
          </a:p>
        </p:txBody>
      </p:sp>
    </p:spTree>
    <p:extLst>
      <p:ext uri="{BB962C8B-B14F-4D97-AF65-F5344CB8AC3E}">
        <p14:creationId xmlns="" xmlns:p14="http://schemas.microsoft.com/office/powerpoint/2010/main" val="393664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293096"/>
            <a:ext cx="7160583" cy="2376264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Радуга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Подготовить: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фона- тонкая розовая бумага формата А4.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Детали – полоски красной, оранжевой, желтой зеленой, голубой, синей и фиолетовой бумаги.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Клей-карандаш, простой карандаш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7" name="Picture 5" descr="H:\детские работы дс 36\Фото070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696744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3536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1" y="731518"/>
            <a:ext cx="3888432" cy="543378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Березовая роща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Подговить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фона-тонкая темно- синяя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бумага формата А4.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Детали-полоски белой, черной и зеленой бумаги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Клей – карандаш,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черный карандаш.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218" name="Picture 2" descr="H:\детские работы дс 36\Фото070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548680"/>
            <a:ext cx="4896544" cy="4608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2389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164</TotalTime>
  <Words>121</Words>
  <Application>Microsoft Office PowerPoint</Application>
  <PresentationFormat>Экран (4:3)</PresentationFormat>
  <Paragraphs>23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Слайд 1</vt:lpstr>
      <vt:lpstr>Слайд 2</vt:lpstr>
      <vt:lpstr>Цели: Знакомство со свойствами бумаги Расширение знаний о временах года Воспитание любви к творчеству  Задачи: Развитие мелкой моторики, аккуратности Развивать согласованность в работе глаз и рук  </vt:lpstr>
      <vt:lpstr>Слайд 4</vt:lpstr>
      <vt:lpstr>Слайд 5</vt:lpstr>
      <vt:lpstr>           Пчелка Мая Подговить: Для фона-тонкая белая бумага формата А4. С контуром пчелы.  Детали-полоски черной, голубой, желтой бумаги. Клей – карандаш, цветные карандаши.</vt:lpstr>
      <vt:lpstr>Слайд 7</vt:lpstr>
      <vt:lpstr>                            Радуга Подготовить: Для фона- тонкая розовая бумага формата А4. Детали – полоски красной, оранжевой, желтой зеленой, голубой, синей и фиолетовой бумаги. Клей-карандаш, простой карандаш.</vt:lpstr>
      <vt:lpstr>Слайд 9</vt:lpstr>
      <vt:lpstr> 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Александр</cp:lastModifiedBy>
  <cp:revision>33</cp:revision>
  <dcterms:created xsi:type="dcterms:W3CDTF">2015-01-10T20:07:49Z</dcterms:created>
  <dcterms:modified xsi:type="dcterms:W3CDTF">2015-03-14T19:10:56Z</dcterms:modified>
</cp:coreProperties>
</file>