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  <p:sldId id="264" r:id="rId9"/>
    <p:sldId id="265" r:id="rId10"/>
    <p:sldId id="266" r:id="rId11"/>
    <p:sldId id="269" r:id="rId12"/>
    <p:sldId id="270" r:id="rId13"/>
    <p:sldId id="267" r:id="rId14"/>
    <p:sldId id="283" r:id="rId15"/>
    <p:sldId id="268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СТИХОТВОРЕНИЕ « БЕЛАЯ БЕРЁЗА»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КОНСПЕКТУ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68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дежда\Desktop\картинки березы\6211e9d8d0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50657"/>
            <a:ext cx="8280920" cy="62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9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дежда\Desktop\картинки березы\98499743_327908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71500"/>
            <a:ext cx="748883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725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дежда\Desktop\картинки березы\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6200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ежда\Desktop\картинки березы\7mkpzdavVW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50" y="476672"/>
            <a:ext cx="7785100" cy="55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34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адежда\Desktop\картинки березы\b64dbdad2821ef086b840f96239025bf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44816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7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ежда\Desktop\картинки березы\316fc92ecb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68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дежда\Desktop\картинки березы\75766188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24628" cy="60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231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дежда\Desktop\картинки березы\63023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237"/>
          <a:stretch/>
        </p:blipFill>
        <p:spPr bwMode="auto">
          <a:xfrm>
            <a:off x="359532" y="332656"/>
            <a:ext cx="8640960" cy="56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0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дежда\Desktop\картинки березы\100964991_Podelki_iz_berezovoy_koruy__berestuy__57_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03"/>
          <a:stretch/>
        </p:blipFill>
        <p:spPr bwMode="auto">
          <a:xfrm>
            <a:off x="448364" y="332656"/>
            <a:ext cx="8372108" cy="60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7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дежда\Desktop\картинки березы\4941493_64953f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28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дежда\Desktop\картинки к стихотворению есенина\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13"/>
          <a:stretch/>
        </p:blipFill>
        <p:spPr bwMode="auto">
          <a:xfrm>
            <a:off x="2123728" y="363436"/>
            <a:ext cx="5328592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дежда\Desktop\картинки березы\0_b9ca4_6f4633a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86" y="0"/>
            <a:ext cx="8653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85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дежда\Desktop\картинки березы\MK5K3Wjcu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586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0968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дежда\Desktop\картинки березы\8096551_34d2c7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404664"/>
            <a:ext cx="7620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84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дежда\Desktop\картинки березы\p101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500063"/>
            <a:ext cx="78105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68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Надежда\Desktop\картинки березы\1303292762_belarus-birch-sap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523" y="188640"/>
            <a:ext cx="878100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05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дежда\Desktop\картинки к стихотворению есенина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6174"/>
            <a:ext cx="8064896" cy="67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Надежда\Desktop\картинки к стихотворению есенин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424" y="456640"/>
            <a:ext cx="8109942" cy="56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Надежда\Desktop\картинки к стихотворению есенина\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41"/>
          <a:stretch/>
        </p:blipFill>
        <p:spPr bwMode="auto">
          <a:xfrm>
            <a:off x="899592" y="354927"/>
            <a:ext cx="7488832" cy="62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3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картинки к стихотворению есенина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83" r="4851" b="383"/>
          <a:stretch/>
        </p:blipFill>
        <p:spPr bwMode="auto">
          <a:xfrm>
            <a:off x="971600" y="692696"/>
            <a:ext cx="7330333" cy="534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5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C:\Users\Надежда\Desktop\картинки к стихотворению есенина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14" y="692696"/>
            <a:ext cx="756720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9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картинки березы\51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0044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5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316222"/>
            <a:ext cx="8363272" cy="6225555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Надежда\Desktop\картинки березы\1231014724_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073"/>
          <a:stretch/>
        </p:blipFill>
        <p:spPr bwMode="auto">
          <a:xfrm>
            <a:off x="1043608" y="63772"/>
            <a:ext cx="7056784" cy="644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65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8</Words>
  <Application>Microsoft Office PowerPoint</Application>
  <PresentationFormat>Экран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СТИХОТВОРЕНИЕ « БЕЛАЯ БЕРЁЗА»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25</cp:revision>
  <dcterms:created xsi:type="dcterms:W3CDTF">2008-04-24T16:07:36Z</dcterms:created>
  <dcterms:modified xsi:type="dcterms:W3CDTF">2015-02-13T09:05:22Z</dcterms:modified>
</cp:coreProperties>
</file>