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2" r:id="rId6"/>
    <p:sldId id="261" r:id="rId7"/>
    <p:sldId id="260" r:id="rId8"/>
    <p:sldId id="259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2258CF2-C09F-4A88-97FE-FD40056CAD0E}" type="datetimeFigureOut">
              <a:rPr lang="ru-RU" smtClean="0"/>
              <a:t>30.12.2014</a:t>
            </a:fld>
            <a:endParaRPr lang="ru-RU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61CF87-B6DB-4D15-8931-64C57252E3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58CF2-C09F-4A88-97FE-FD40056CAD0E}" type="datetimeFigureOut">
              <a:rPr lang="ru-RU" smtClean="0"/>
              <a:t>30.12.2014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1CF87-B6DB-4D15-8931-64C57252E3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58CF2-C09F-4A88-97FE-FD40056CAD0E}" type="datetimeFigureOut">
              <a:rPr lang="ru-RU" smtClean="0"/>
              <a:t>30.12.2014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1CF87-B6DB-4D15-8931-64C57252E3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58CF2-C09F-4A88-97FE-FD40056CAD0E}" type="datetimeFigureOut">
              <a:rPr lang="ru-RU" smtClean="0"/>
              <a:t>30.12.2014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1CF87-B6DB-4D15-8931-64C57252E3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58CF2-C09F-4A88-97FE-FD40056CAD0E}" type="datetimeFigureOut">
              <a:rPr lang="ru-RU" smtClean="0"/>
              <a:t>30.12.2014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1CF87-B6DB-4D15-8931-64C57252E3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58CF2-C09F-4A88-97FE-FD40056CAD0E}" type="datetimeFigureOut">
              <a:rPr lang="ru-RU" smtClean="0"/>
              <a:t>30.12.2014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1CF87-B6DB-4D15-8931-64C57252E3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58CF2-C09F-4A88-97FE-FD40056CAD0E}" type="datetimeFigureOut">
              <a:rPr lang="ru-RU" smtClean="0"/>
              <a:t>30.12.2014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1CF87-B6DB-4D15-8931-64C57252E3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58CF2-C09F-4A88-97FE-FD40056CAD0E}" type="datetimeFigureOut">
              <a:rPr lang="ru-RU" smtClean="0"/>
              <a:t>30.12.2014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1CF87-B6DB-4D15-8931-64C57252E3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58CF2-C09F-4A88-97FE-FD40056CAD0E}" type="datetimeFigureOut">
              <a:rPr lang="ru-RU" smtClean="0"/>
              <a:t>30.12.2014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1CF87-B6DB-4D15-8931-64C57252E3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58CF2-C09F-4A88-97FE-FD40056CAD0E}" type="datetimeFigureOut">
              <a:rPr lang="ru-RU" smtClean="0"/>
              <a:t>30.12.2014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1CF87-B6DB-4D15-8931-64C57252E3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58CF2-C09F-4A88-97FE-FD40056CAD0E}" type="datetimeFigureOut">
              <a:rPr lang="ru-RU" smtClean="0"/>
              <a:t>30.12.2014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1CF87-B6DB-4D15-8931-64C57252E3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2258CF2-C09F-4A88-97FE-FD40056CAD0E}" type="datetimeFigureOut">
              <a:rPr lang="ru-RU" smtClean="0"/>
              <a:t>30.12.2014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61CF87-B6DB-4D15-8931-64C57252E30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7.jpeg"/><Relationship Id="rId7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7.jpeg"/><Relationship Id="rId7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329964"/>
            <a:ext cx="5328592" cy="3928871"/>
          </a:xfrm>
        </p:spPr>
      </p:pic>
      <p:sp>
        <p:nvSpPr>
          <p:cNvPr id="8" name="Прямоугольник 7"/>
          <p:cNvSpPr/>
          <p:nvPr/>
        </p:nvSpPr>
        <p:spPr>
          <a:xfrm>
            <a:off x="2411760" y="1268761"/>
            <a:ext cx="44694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ОВОЩИ</a:t>
            </a:r>
            <a:endParaRPr lang="ru-RU" sz="66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9807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Игры и упражнения по развитию грамматического строя речи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630932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Составитель: учитель – логопед Сосновских Валентина Владимировна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МКДОУ Байкаловский детский сад №6 «Рябинушка» общеразвивающего вида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приоритетным осуществлением деятельности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физическому направлению развития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Упражнение "Повар" </a:t>
            </a:r>
            <a: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образование относительных прилагательных. </a:t>
            </a:r>
            <a:endParaRPr lang="ru-RU" dirty="0"/>
          </a:p>
        </p:txBody>
      </p:sp>
      <p:pic>
        <p:nvPicPr>
          <p:cNvPr id="16" name="Picture 6" descr="C:\Users\пользователь\Pictures\Иллюстрации, фотографии 1\Овощи, огород\img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2356" y="1173948"/>
            <a:ext cx="1667081" cy="185670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7" name="Picture 3" descr="C:\Users\пользователь\Pictures\Иллюстрации, фотографии 1\Овощи, огород\img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18228" y="1566348"/>
            <a:ext cx="2168723" cy="157354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8" name="Содержимое 5" descr="Копия img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4210662" y="1918130"/>
            <a:ext cx="2306851" cy="1008112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131840" y="6021288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ПЮРЕ, СУП, ИКРА</a:t>
            </a:r>
            <a:endParaRPr lang="ru-RU" b="1" dirty="0">
              <a:latin typeface="Georgia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483768" y="4941168"/>
            <a:ext cx="936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339752" y="3501008"/>
            <a:ext cx="648072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860032" y="3717032"/>
            <a:ext cx="216024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580112" y="3068960"/>
            <a:ext cx="1512168" cy="1008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08104" y="4941168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554" name="Picture 2" descr="CANPOL &amp;Tcy;&amp;acy;&amp;rcy;&amp;iecy;&amp;lcy;&amp;kcy;&amp;acy; &amp;pcy;&amp;lcy;&amp;acy;&amp;scy;&amp;tcy;&amp;icy;&amp;kcy;&amp;ocy;&amp;vcy;&amp;acy;&amp;yacy; &amp;gcy;&amp;lcy;&amp;ucy;&amp;bcy;&amp;ocy;&amp;kcy;&amp;acy;&amp;yacy;, 4/412 &amp;Mcy;&amp;acy;&amp;rcy;&amp;kcy;&amp;iecy;&amp;tcy; &amp;ncy;&amp;acy; shop.ot…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149080"/>
            <a:ext cx="2150692" cy="1566037"/>
          </a:xfrm>
          <a:prstGeom prst="ellipse">
            <a:avLst/>
          </a:prstGeom>
          <a:noFill/>
        </p:spPr>
      </p:pic>
      <p:pic>
        <p:nvPicPr>
          <p:cNvPr id="23555" name="Picture 3" descr="C:\Users\пользователь\Pictures\Иллюстрации, фотографии 1\Овощи, огород\img2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598824" y="4066473"/>
            <a:ext cx="1862262" cy="202747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3556" name="Picture 4" descr="C:\Users\пользователь\Pictures\Иллюстрации, фотографии 1\Овощи, огород\img2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340768"/>
            <a:ext cx="2133476" cy="145113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9" name="Picture 2" descr="C:\Users\пользователь\Pictures\Иллюстрации, фотографии 1\Овощи, огород\img2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365104"/>
            <a:ext cx="2123728" cy="129052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3707904" y="3645024"/>
            <a:ext cx="14401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Упражнение "Какие овощи?" 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образование отглагольных прилагательных. 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вощи сварить, то они будут какие? - Вареные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если овощи пожарить, тогда они будут какие?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овощи потушить, то они будут ...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морковь парить, то морковь будет …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огурцы посолить, то они будут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помидоры мариновать, то они станут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капусту квасить, то капуста будет …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" descr="C:\Users\пользователь\Pictures\Иллюстрации, фотографии 1\Посуда\Копия img063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56992"/>
            <a:ext cx="1822450" cy="16271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8" name="Picture 6" descr="&amp;Kcy;&amp;acy;&amp;kcy;&amp;icy;&amp;iecy; &amp;zcy;&amp;acy;&amp;gcy;&amp;ocy;&amp;tcy;&amp;ocy;&amp;vcy;&amp;kcy;&amp;icy; &amp;pcy;&amp;ocy;&amp;lcy;&amp;iecy;&amp;zcy;&amp;ncy;&amp;ycy; &amp;dcy;&amp;lcy;&amp;yacy; &amp;ocy;&amp;rcy;&amp;gcy;&amp;acy;&amp;ncy;&amp;icy;&amp;zcy;&amp;mcy;&amp;acy;. &amp;CHcy;&amp;tcy;&amp;ocy; &amp;vcy;&amp;rcy;&amp;iecy;&amp;dcy;&amp;ncy;&amp;ocy;-&amp;ncy;&amp;ocy; &amp;tcy;&amp;acy;&amp;kcy; &amp;vcy;&amp;kcy;&amp;ucy;&amp;scy;&amp;ncy;&amp;ocy;. - Tatiana Brodska, 60 &amp;lcy;&amp;iecy;&amp;tcy; - &amp;Scy;&amp;iecy;&amp;tcy;&amp;softcy; &amp;zcy;&amp;ncy;&amp;acy;&amp;kcy;&amp;ocy;&amp;mcy;&amp;scy;&amp;tcy;&amp;vcy; &amp;Mcy;&amp;acy;&amp;mcy;&amp;bcy;&amp;acy;"/>
          <p:cNvPicPr>
            <a:picLocks noChangeAspect="1" noChangeArrowheads="1"/>
          </p:cNvPicPr>
          <p:nvPr/>
        </p:nvPicPr>
        <p:blipFill>
          <a:blip r:embed="rId3" cstate="print"/>
          <a:srcRect b="14321"/>
          <a:stretch>
            <a:fillRect/>
          </a:stretch>
        </p:blipFill>
        <p:spPr bwMode="auto">
          <a:xfrm>
            <a:off x="539552" y="3717032"/>
            <a:ext cx="2376264" cy="204961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5604" name="Picture 4" descr="&amp;Kcy;&amp;vcy;&amp;acy;&amp;shcy;&amp;iecy;&amp;ncy;&amp;acy;&amp;yacy; &amp;kcy;&amp;acy;&amp;pcy;&amp;ucy;&amp;scy;&amp;tcy;&amp;acy; &amp;rcy;&amp;iecy;&amp;tscy;&amp;iecy;&amp;pcy;&amp;tcy;&amp;ycy; - &amp;Kcy;&amp;rcy;&amp;iecy;&amp;dcy;&amp;icy;&amp;tcy; &amp;dcy;&amp;lcy;&amp;yacy; &amp;Vcy;&amp;acy;&amp;s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79" y="3717032"/>
            <a:ext cx="2688299" cy="201622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5606" name="Picture 6" descr="&amp;Scy;&amp;kcy;&amp;ocy;&amp;vcy;&amp;ocy;&amp;rcy;&amp;ocy;&amp;dcy;&amp;kcy;&amp;icy;, &amp;scy;&amp;ocy;&amp;tcy;&amp;iecy;&amp;jcy;&amp;ncy;&amp;icy;&amp;kcy;&amp;icy;, &amp;zhcy;&amp;acy;&amp;rcy;&amp;ocy;&amp;vcy;&amp;ncy;&amp;icy; ABC.ru - &amp;Kcy;&amp;rcy;&amp;acy;&amp;scy;&amp;ncy;&amp;ocy;&amp;dcy;&amp;acy;&amp;rcy;"/>
          <p:cNvPicPr>
            <a:picLocks noChangeAspect="1" noChangeArrowheads="1"/>
          </p:cNvPicPr>
          <p:nvPr/>
        </p:nvPicPr>
        <p:blipFill>
          <a:blip r:embed="rId5" cstate="print"/>
          <a:srcRect t="10080" r="2561" b="14321"/>
          <a:stretch>
            <a:fillRect/>
          </a:stretch>
        </p:blipFill>
        <p:spPr bwMode="auto">
          <a:xfrm>
            <a:off x="6588224" y="1628800"/>
            <a:ext cx="2088232" cy="10801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84976" cy="792088"/>
          </a:xfrm>
        </p:spPr>
        <p:txBody>
          <a:bodyPr/>
          <a:lstStyle/>
          <a:p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Упражнение «Составь предложение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из </a:t>
            </a: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слов»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составление предложений из слов, согласование слов в предложении.</a:t>
            </a:r>
            <a:b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Помидор, лежать, куст, под.</a:t>
            </a:r>
            <a:b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Картошка, расти, огород, в. 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9" name="Заголовок 6"/>
          <p:cNvSpPr txBox="1">
            <a:spLocks/>
          </p:cNvSpPr>
          <p:nvPr/>
        </p:nvSpPr>
        <p:spPr bwMode="auto">
          <a:xfrm>
            <a:off x="179512" y="3284984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Упражнение «Продолжи предложение»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составление сложноподчиненных предложений 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Мама почистила картошку, чтобы...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Мама помыла овощи, чтобы...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Мама купила свеклу, чтобы... </a:t>
            </a:r>
          </a:p>
          <a:p>
            <a:r>
              <a:rPr lang="ru-RU" sz="2800" dirty="0"/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179512" y="5013176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 </a:t>
            </a:r>
          </a:p>
          <a:p>
            <a:r>
              <a:rPr lang="ru-RU" sz="2800" dirty="0"/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24584" name="Picture 8" descr="&amp;Mcy;&amp;Bcy;&amp;Dcy;&amp;Ocy;&amp;Ucy; &amp;dcy;/&amp;scy; 13/38 - &amp;SHcy;&amp;kcy;&amp;ocy;&amp;lcy;&amp;acy; &amp;zcy;&amp;dcy;&amp;ocy;&amp;rcy;&amp;ocy;&amp;vcy;&amp;soft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12976"/>
            <a:ext cx="5284969" cy="331692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Упражнение «Продолжи предложение»</a:t>
            </a:r>
            <a:b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составление сложносочиненных предложений по образцу.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Морковь оранжевая, а огурец – зеленый.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Лук горький, а репа - ..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Свекла круглая, а кабачок …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10" descr="&amp;Dcy;&amp;iecy;&amp;tcy;&amp;scy;&amp;kcy;&amp;ocy;&amp;iecy; &amp;pcy;&amp;icy;&amp;tcy;&amp;acy;&amp;ncy;&amp;icy;&amp;iecy;. &amp;Rcy;&amp;iecy;&amp;tscy;&amp;iecy;&amp;pcy;&amp;tcy;&amp;ycy; &amp;dcy;&amp;lcy;&amp;yacy; &amp;dcy;&amp;iecy;&amp;tcy;&amp;iecy;&amp;jcy;, &amp;vcy;&amp;vcy;&amp;iecy;&amp;dcy;&amp;iecy;&amp;ncy;&amp;icy;&amp;iecy; &amp;pcy;&amp;rcy;&amp;icy;&amp;kcy;&amp;ocy;&amp;rcy;&amp;mcy;&amp;acy;, &amp;pcy;&amp;rcy;&amp;acy;&amp;vcy;&amp;i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386166"/>
            <a:ext cx="5554588" cy="428319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&amp;Ncy;&amp;acy;&amp;gcy;&amp;lcy;&amp;yacy;&amp;dcy;&amp;ncy;&amp;ocy;-&amp;dcy;&amp;icy;&amp;dcy;&amp;acy;&amp;kcy;&amp;tcy;&amp;icy;&amp;chcy;&amp;iecy;&amp;scy;&amp;kcy;&amp;acy;&amp;yacy; &amp;icy;&amp;gcy;&amp;rcy;&amp;acy; &quot;&amp;Scy;&amp;acy;&amp;dcy; &amp;icy; &amp;ocy;&amp;gcy;&amp;ocy;&amp;rcy;&amp;ocy;&amp;dcy;&quot; &quot; &amp;Dcy;&amp;IEcy;&amp;Tcy;&amp;scy;&amp;a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602959" cy="4133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07704" y="476672"/>
            <a:ext cx="5688632" cy="25922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КОНЕЦ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66130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Упражнение </a:t>
            </a: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"Назови цвет, форму"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согласование существительных с прилагательным. </a:t>
            </a:r>
            <a:b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Морковь (какая?) - оранжевая, овальная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dirty="0"/>
          </a:p>
        </p:txBody>
      </p:sp>
      <p:pic>
        <p:nvPicPr>
          <p:cNvPr id="6" name="Содержимое 5" descr="Копия img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133" y="2294235"/>
            <a:ext cx="2108118" cy="921264"/>
          </a:xfrm>
        </p:spPr>
      </p:pic>
      <p:pic>
        <p:nvPicPr>
          <p:cNvPr id="1026" name="Picture 2" descr="C:\Users\пользователь\Pictures\Иллюстрации, фотографии 1\Овощи, огород\Копия img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47667" y="1748877"/>
            <a:ext cx="1968346" cy="216024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Pictures\Иллюстрации, фотографии 1\Овощи, огород\img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2205484" cy="1500117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Pictures\Иллюстрации, фотографии 1\Овощи, огород\img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948480" y="2060632"/>
            <a:ext cx="2097509" cy="1521877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Pictures\Иллюстрации, фотографии 1\Овощи, огород\Копия img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09120"/>
            <a:ext cx="1760165" cy="1320994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Pictures\Иллюстрации, фотографии 1\Овощи, огород\img2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794604" y="4342300"/>
            <a:ext cx="1667081" cy="1856705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Pictures\Иллюстрации, фотографии 1\Овощи, огород\img2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740314" y="4628838"/>
            <a:ext cx="2098993" cy="1283493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Pictures\Иллюстрации, фотографии 1\Овощи, огород\img2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934855" y="4594537"/>
            <a:ext cx="1986161" cy="1527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66130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Упражнение "Посчитай" </a:t>
            </a: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согласование числительных с существительными. </a:t>
            </a:r>
            <a:b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помидор, 2 помидора, 3 ..., 4 ..., 5 помидоров.</a:t>
            </a:r>
          </a:p>
        </p:txBody>
      </p:sp>
      <p:pic>
        <p:nvPicPr>
          <p:cNvPr id="6" name="Содержимое 5" descr="Копия img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346725" y="4958531"/>
            <a:ext cx="2108118" cy="921264"/>
          </a:xfrm>
        </p:spPr>
      </p:pic>
      <p:pic>
        <p:nvPicPr>
          <p:cNvPr id="1026" name="Picture 2" descr="C:\Users\пользователь\Pictures\Иллюстрации, фотографии 1\Овощи, огород\Копия img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27587" y="4413173"/>
            <a:ext cx="1968346" cy="216024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Pictures\Иллюстрации, фотографии 1\Овощи, огород\img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04864"/>
            <a:ext cx="1782017" cy="1212085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Pictures\Иллюстрации, фотографии 1\Овощи, огород\img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020488" y="2132640"/>
            <a:ext cx="2097509" cy="1521877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Pictures\Иллюстрации, фотографии 1\Овощи, огород\Копия img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797152"/>
            <a:ext cx="1760165" cy="1320994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Pictures\Иллюстрации, фотографии 1\Овощи, огород\img2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287629" y="2049075"/>
            <a:ext cx="1473119" cy="1640681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Pictures\Иллюстрации, фотографии 1\Овощи, огород\img2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995898" y="2396590"/>
            <a:ext cx="2098993" cy="1283493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Pictures\Иллюстрации, фотографии 1\Овощи, огород\img2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694495" y="4666545"/>
            <a:ext cx="1986161" cy="152729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1340768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420888"/>
            <a:ext cx="61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573016"/>
            <a:ext cx="617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653136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858" y="5589240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66130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Упражнение "Назови ласково" </a:t>
            </a:r>
            <a:r>
              <a:rPr lang="ru-RU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образование существительных с помощью уменьшительно-ласкательных суффиксов. </a:t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Помидор - помидорчик.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Копия img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842669" y="4886523"/>
            <a:ext cx="2108118" cy="921264"/>
          </a:xfrm>
        </p:spPr>
      </p:pic>
      <p:pic>
        <p:nvPicPr>
          <p:cNvPr id="1026" name="Picture 2" descr="C:\Users\пользователь\Pictures\Иллюстрации, фотографии 1\Овощи, огород\Копия img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47867" y="1748877"/>
            <a:ext cx="1968346" cy="216024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Pictures\Иллюстрации, фотографии 1\Овощи, огород\img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48480" y="2060632"/>
            <a:ext cx="2097509" cy="1521877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Pictures\Иллюстрации, фотографии 1\Овощи, огород\Копия img2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852936"/>
            <a:ext cx="1760165" cy="1320994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Pictures\Иллюстрации, фотографии 1\Овощи, огород\img2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010628" y="4486316"/>
            <a:ext cx="1667081" cy="1856705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Pictures\Иллюстрации, фотографии 1\Овощи, огород\img2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98151" y="4810561"/>
            <a:ext cx="1986161" cy="1527296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Pictures\Иллюстрации, фотографии 1\Овощи, огород\img2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24744"/>
            <a:ext cx="2520280" cy="153149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Pictures\Иллюстрации, фотографии 1\Овощи, огород\img2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730641" y="4294695"/>
            <a:ext cx="2105472" cy="1814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1143000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Упражнение "Один-много" 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Цель: употребление существительных в родительном падеже множественного числа.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помидор - много помидоров. </a:t>
            </a:r>
            <a:b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Цель: образование множественного числа существительного в именительном падеже.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Огурец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огурцы.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074" name="Picture 2" descr="C:\Users\пользователь\Pictures\Иллюстрации, фотографии 1\Овощи, огород\img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2061976" cy="1402732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Pictures\Иллюстрации, фотографии 1\Овощи, огород\img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5980" y="4086628"/>
            <a:ext cx="2168723" cy="1573547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Pictures\Иллюстрации, фотографии 1\Овощи, огород\img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347405" y="4054663"/>
            <a:ext cx="2189481" cy="1683643"/>
          </a:xfrm>
          <a:prstGeom prst="rect">
            <a:avLst/>
          </a:prstGeom>
          <a:noFill/>
        </p:spPr>
      </p:pic>
      <p:pic>
        <p:nvPicPr>
          <p:cNvPr id="11" name="Picture 6" descr="C:\Users\пользователь\Pictures\Иллюстрации, фотографии 1\Овощи, огород\img2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658700" y="1750012"/>
            <a:ext cx="1667081" cy="1856705"/>
          </a:xfrm>
          <a:prstGeom prst="rect">
            <a:avLst/>
          </a:prstGeom>
          <a:noFill/>
        </p:spPr>
      </p:pic>
      <p:pic>
        <p:nvPicPr>
          <p:cNvPr id="12" name="Picture 5" descr="C:\Users\пользователь\Pictures\Иллюстрации, фотографии 1\Овощи, огород\Копия img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916832"/>
            <a:ext cx="2110843" cy="1584176"/>
          </a:xfrm>
          <a:prstGeom prst="rect">
            <a:avLst/>
          </a:prstGeom>
          <a:noFill/>
        </p:spPr>
      </p:pic>
      <p:pic>
        <p:nvPicPr>
          <p:cNvPr id="13" name="Picture 3" descr="C:\Users\пользователь\Pictures\Иллюстрации, фотографии 1\Овощи, огород\img2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853780" y="4011316"/>
            <a:ext cx="2172743" cy="1872208"/>
          </a:xfrm>
          <a:prstGeom prst="rect">
            <a:avLst/>
          </a:prstGeom>
          <a:noFill/>
        </p:spPr>
      </p:pic>
      <p:pic>
        <p:nvPicPr>
          <p:cNvPr id="14" name="Содержимое 5" descr="Копия img2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5400000">
            <a:off x="7018974" y="4438410"/>
            <a:ext cx="230685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Упражнение </a:t>
            </a: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"Измени по образцу"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употребление глаголов настоящего времени во множественном числе.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32859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Растет – растут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Цветет 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Зреет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…                            Спеет - ...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Зеленеет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Окучивает - ...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Рыхлит - ...                         Копает - ...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Поливает - ...                     Сажает - ...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Убирает - ...                        Краснеет - ...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пользователь\Pictures\Иллюстрации, фотографии 1\Овощи, огород\img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3536082" cy="260743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102" name="Picture 6" descr="&amp;ocy;&amp;gcy;&amp;ocy;&amp;rcy;&amp;ocy;&amp;dcy; &quot; &amp;Lcy;&amp;ucy;&amp;chcy;&amp;shcy;&amp;iecy;&amp;iecy; &amp;dcy;&amp;lcy;&amp;yacy; &amp;shcy;&amp;kcy;&amp;ocy;&amp;l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888432" cy="387601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Упражнение "Измени по образцу" </a:t>
            </a:r>
            <a:r>
              <a:rPr lang="ru-RU" sz="2800" b="1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изменение глаголов прошедшего времени по числам.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Что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делал? -- Что делала? -- Что делали?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Сажают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            Сажал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 --     Сажала     --     Сажали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Копают 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            Копал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 --     .............     --     .............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Поливают 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 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Поливал    --     .............     --     .............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Рыхлят - …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Рыхлил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 --     .............     --     .............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Окучивают 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Окучивал   --     .............     --     .............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Собирали - …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Собирал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--     .............     --     .............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://s49.radikal.ru/i123/1008/7c/ea06da02a9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1152128" cy="1788749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дев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1152128" cy="1800200"/>
          </a:xfrm>
          <a:prstGeom prst="rect">
            <a:avLst/>
          </a:prstGeom>
          <a:noFill/>
        </p:spPr>
      </p:pic>
      <p:pic>
        <p:nvPicPr>
          <p:cNvPr id="10" name="Picture 4" descr="&amp;Kcy;&amp;tcy;&amp;ocy; &amp;kcy;&amp;ocy;&amp;gcy;&amp;ocy; &amp;dcy;&amp;ocy;&amp;bcy;&amp;rcy;&amp;iecy;&amp;iecy;? &amp;scy;&amp;kcy;&amp;acy;&amp;chcy;&amp;acy;&amp;tcy;&amp;softcy; &amp;kcy;&amp;ncy;&amp;icy;&amp;gcy;&amp;u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06084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Упражнение "Повар" </a:t>
            </a:r>
            <a: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образование относительных прилагательных. </a:t>
            </a:r>
            <a:endParaRPr lang="ru-RU" dirty="0"/>
          </a:p>
        </p:txBody>
      </p:sp>
      <p:pic>
        <p:nvPicPr>
          <p:cNvPr id="14" name="Picture 2" descr="&amp;Vcy;&amp;scy;&amp;iecy; &amp;dcy;&amp;lcy;&amp;yacy; &amp;kcy;&amp;ocy;&amp;rcy;&amp;mcy;&amp;lcy;&amp;iecy;&amp;ncy;&amp;icy;&amp;yacy; - &amp;Icy;&amp;ncy;&amp;tcy;&amp;iecy;&amp;rcy;&amp;ncy;&amp;iecy;&amp;tcy;-&amp;mcy;&amp;acy;&amp;gcy;&amp;acy;&amp;zcy;&amp;icy;&amp;ncy; - &amp;kcy;&amp;rcy;&amp;ocy;&amp;khcy;&amp;a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420" r="21881"/>
          <a:stretch>
            <a:fillRect/>
          </a:stretch>
        </p:blipFill>
        <p:spPr bwMode="auto">
          <a:xfrm>
            <a:off x="3779912" y="3717032"/>
            <a:ext cx="1297367" cy="2160240"/>
          </a:xfrm>
          <a:prstGeom prst="rect">
            <a:avLst/>
          </a:prstGeom>
          <a:noFill/>
        </p:spPr>
      </p:pic>
      <p:pic>
        <p:nvPicPr>
          <p:cNvPr id="15" name="Picture 5" descr="C:\Users\пользователь\Pictures\Иллюстрации, фотографии 1\Овощи, огород\Копия img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2110843" cy="158417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6" name="Picture 6" descr="C:\Users\пользователь\Pictures\Иллюстрации, фотографии 1\Овощи, огород\img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22396" y="1173948"/>
            <a:ext cx="1667081" cy="185670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7" name="Picture 3" descr="C:\Users\пользователь\Pictures\Иллюстрации, фотографии 1\Овощи, огород\img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85980" y="4086628"/>
            <a:ext cx="2168723" cy="157354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8" name="Содержимое 5" descr="Копия img2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5400000">
            <a:off x="6010862" y="4582426"/>
            <a:ext cx="2306851" cy="1008112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6151" name="Picture 7" descr="C:\Users\пользователь\Pictures\Иллюстрации, фотографии 1\Овощи, огород\Копия img2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317146" y="1251806"/>
            <a:ext cx="1825054" cy="20029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067944" y="602128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СОК</a:t>
            </a:r>
            <a:endParaRPr lang="ru-RU" b="1" dirty="0">
              <a:latin typeface="Georgia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483768" y="4941168"/>
            <a:ext cx="936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843808" y="3140968"/>
            <a:ext cx="648072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27984" y="3068960"/>
            <a:ext cx="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436096" y="3429000"/>
            <a:ext cx="648072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64088" y="4941168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Упражнение "Повар" </a:t>
            </a:r>
            <a: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образование относительных прилагательных. </a:t>
            </a:r>
            <a:endParaRPr lang="ru-RU" dirty="0"/>
          </a:p>
        </p:txBody>
      </p:sp>
      <p:pic>
        <p:nvPicPr>
          <p:cNvPr id="15" name="Picture 5" descr="C:\Users\пользователь\Pictures\Иллюстрации, фотографии 1\Овощи, огород\Копия img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340768"/>
            <a:ext cx="2110843" cy="158417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6" name="Picture 6" descr="C:\Users\пользователь\Pictures\Иллюстрации, фотографии 1\Овощи, огород\img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22396" y="1173948"/>
            <a:ext cx="1667081" cy="185670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7" name="Picture 3" descr="C:\Users\пользователь\Pictures\Иллюстрации, фотографии 1\Овощи, огород\img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5980" y="4086628"/>
            <a:ext cx="2168723" cy="157354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8" name="Содержимое 5" descr="Копия img2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5400000">
            <a:off x="6010862" y="4582426"/>
            <a:ext cx="2306851" cy="1008112"/>
          </a:xfrm>
          <a:prstGeom prst="round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6151" name="Picture 7" descr="C:\Users\пользователь\Pictures\Иллюстрации, фотографии 1\Овощи, огород\Копия img2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317146" y="1251806"/>
            <a:ext cx="1825054" cy="20029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923928" y="602128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САЛАТ</a:t>
            </a:r>
            <a:endParaRPr lang="ru-RU" b="1" dirty="0">
              <a:latin typeface="Georgia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483768" y="4941168"/>
            <a:ext cx="936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843808" y="3140968"/>
            <a:ext cx="648072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27984" y="3068960"/>
            <a:ext cx="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436096" y="3429000"/>
            <a:ext cx="648072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64088" y="4941168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530" name="Picture 2" descr="&amp;Kcy;&amp;ucy;&amp;pcy;&amp;icy;&amp;tcy;&amp;softcy; &amp;fcy;&amp;acy;&amp;yacy;&amp;ncy;&amp;scy; &amp;kcy;&amp;ucy;&amp;bcy;&amp;acy;&amp;ncy;&amp;softcy;&amp;fcy;&amp;acy;&amp;rcy;&amp;fcy;&amp;ocy;&amp;rcy; &amp;vcy; &amp;rcy;&amp;iecy;&amp;gcy;&amp;icy;&amp;ocy;&amp;ncy;&amp;iecy; &amp;Rcy;&amp;ocy;&amp;scy;&amp;scy;&amp;icy;&amp;yacy;. &amp;TScy;&amp;iecy;&amp;ncy;&amp;acy;, &amp;gcy;&amp;dcy;&amp;iecy; &amp;kcy;&amp;ucy;&amp;pcy;&amp;icy;&amp;tcy;&amp;softcy;…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932188"/>
            <a:ext cx="1729060" cy="172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й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115</TotalTime>
  <Words>258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зеленый</vt:lpstr>
      <vt:lpstr>Слайд 1</vt:lpstr>
      <vt:lpstr>Упражнение "Назови цвет, форму"  Цель: согласование существительных с прилагательным.  Морковь (какая?) - оранжевая, овальная...</vt:lpstr>
      <vt:lpstr>Упражнение "Посчитай"  Цель: согласование числительных с существительными.  1 помидор, 2 помидора, 3 ..., 4 ..., 5 помидоров.</vt:lpstr>
      <vt:lpstr>Упражнение "Назови ласково"  Цель: образование существительных с помощью уменьшительно-ласкательных суффиксов.  Помидор - помидорчик.</vt:lpstr>
      <vt:lpstr>Упражнение "Один-много"   Цель: употребление существительных в родительном падеже множественного числа. Один помидор - много помидоров.   Цель: образование множественного числа существительного в именительном падеже. Огурец - огурцы. </vt:lpstr>
      <vt:lpstr>Упражнение "Измени по образцу"  Цель: употребление глаголов настоящего времени во множественном числе. </vt:lpstr>
      <vt:lpstr>Упражнение "Измени по образцу"  Цель: изменение глаголов прошедшего времени по числам. </vt:lpstr>
      <vt:lpstr>Упражнение "Повар"  Цель: образование относительных прилагательных. </vt:lpstr>
      <vt:lpstr>Упражнение "Повар"  Цель: образование относительных прилагательных. </vt:lpstr>
      <vt:lpstr>Упражнение "Повар"  Цель: образование относительных прилагательных. </vt:lpstr>
      <vt:lpstr>Упражнение "Какие овощи?"  Цель: образование отглагольных прилагательных.  </vt:lpstr>
      <vt:lpstr>Упражнение «Составь предложение  из слов» Цель: составление предложений из слов, согласование слов в предложении. Помидор, лежать, куст, под. Картошка, расти, огород, в.   </vt:lpstr>
      <vt:lpstr>Упражнение «Продолжи предложение» Цель: составление сложносочиненных предложений по образцу.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</cp:revision>
  <dcterms:created xsi:type="dcterms:W3CDTF">2014-12-30T14:33:43Z</dcterms:created>
  <dcterms:modified xsi:type="dcterms:W3CDTF">2014-12-30T16:29:21Z</dcterms:modified>
</cp:coreProperties>
</file>