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76" r:id="rId3"/>
    <p:sldId id="282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A4687"/>
    <a:srgbClr val="3333FF"/>
    <a:srgbClr val="386036"/>
    <a:srgbClr val="B418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2" autoAdjust="0"/>
    <p:restoredTop sz="94660"/>
  </p:normalViewPr>
  <p:slideViewPr>
    <p:cSldViewPr>
      <p:cViewPr>
        <p:scale>
          <a:sx n="70" d="100"/>
          <a:sy n="70" d="100"/>
        </p:scale>
        <p:origin x="-15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0F7E-3CEE-407A-BD36-3C7443D8B18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A4A0C-CAD2-409F-91DB-EF422D0E2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4A0C-CAD2-409F-91DB-EF422D0E26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4176-D0B9-4A5A-A797-F04DBDD9BB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:\ДОКУМЕНТАЦИЯ\5.МОЯ ГРУППА(фото)\9\P10901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96752"/>
            <a:ext cx="2452128" cy="3296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M:\ДОКУМЕНТАЦИЯ\Детские фоны\Новая папка\0_9cb9b_9e425905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0" y="2276872"/>
            <a:ext cx="9144000" cy="458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8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Нетрадиционное рисование- это увлекательное занятие, </a:t>
            </a:r>
          </a:p>
          <a:p>
            <a:pPr algn="ctr">
              <a:buNone/>
            </a:pPr>
            <a:r>
              <a:rPr lang="ru-RU" sz="18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позволяющее ребёнку, не овладевшему навыками </a:t>
            </a:r>
          </a:p>
          <a:p>
            <a:pPr algn="ctr">
              <a:buNone/>
            </a:pPr>
            <a:r>
              <a:rPr lang="ru-RU" sz="18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рисования кистью, выразить свои впечатления и эмоции на  листе бумаги.</a:t>
            </a:r>
            <a:endParaRPr lang="ru-RU" sz="18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4581" name="Picture 5" descr="M:\ДОКУМЕНТАЦИЯ\Детские фоны\Новая папка\3d8c3bcf8d4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015466">
            <a:off x="5336675" y="3862909"/>
            <a:ext cx="2880320" cy="1200133"/>
          </a:xfrm>
          <a:prstGeom prst="rect">
            <a:avLst/>
          </a:prstGeom>
          <a:noFill/>
        </p:spPr>
      </p:pic>
      <p:pic>
        <p:nvPicPr>
          <p:cNvPr id="8" name="Picture 2" descr="M:\ДОКУМЕНТАЦИЯ\5.МОЯ ГРУППА(фото)\10\P1100035.JPG"/>
          <p:cNvPicPr>
            <a:picLocks noChangeAspect="1" noChangeArrowheads="1"/>
          </p:cNvPicPr>
          <p:nvPr/>
        </p:nvPicPr>
        <p:blipFill>
          <a:blip r:embed="rId5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4067944" y="1412776"/>
            <a:ext cx="3044695" cy="228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ДОКУМЕНТАЦИЯ\Детские фоны\Новая папка\94293380_4415000_9c3c580441fe7146c1988845cc0afcd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736"/>
            <a:ext cx="3648405" cy="2736304"/>
          </a:xfrm>
          <a:prstGeom prst="rect">
            <a:avLst/>
          </a:prstGeom>
          <a:noFill/>
        </p:spPr>
      </p:pic>
      <p:pic>
        <p:nvPicPr>
          <p:cNvPr id="1026" name="Picture 2" descr="M:\ДОКУМЕНТАЦИЯ\5.МОЯ ГРУППА(фото)\10\P1110107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283968" y="1268760"/>
            <a:ext cx="3352122" cy="251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M:\ДОКУМЕНТАЦИЯ\Детские фоны\Новая папка\5580828df79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3717032"/>
            <a:ext cx="2044686" cy="223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M:\ДОКУМЕНТАЦИЯ\Детские фоны\Новая папка\89965848_romash81__Small_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541261"/>
            <a:ext cx="2127508" cy="1316739"/>
          </a:xfrm>
          <a:prstGeom prst="rect">
            <a:avLst/>
          </a:prstGeom>
          <a:noFill/>
        </p:spPr>
      </p:pic>
      <p:pic>
        <p:nvPicPr>
          <p:cNvPr id="4099" name="Picture 3" descr="M:\ДОКУМЕНТАЦИЯ\Детские фоны\Новая папка\89965848_romash81__Small_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91680" y="5541963"/>
            <a:ext cx="2127250" cy="1316037"/>
          </a:xfrm>
          <a:prstGeom prst="rect">
            <a:avLst/>
          </a:prstGeom>
          <a:noFill/>
        </p:spPr>
      </p:pic>
      <p:pic>
        <p:nvPicPr>
          <p:cNvPr id="4100" name="Picture 4" descr="M:\ДОКУМЕНТАЦИЯ\Детские фоны\Новая папка\89965848_romash81__Small_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5541963"/>
            <a:ext cx="2127250" cy="1316037"/>
          </a:xfrm>
          <a:prstGeom prst="rect">
            <a:avLst/>
          </a:prstGeom>
          <a:noFill/>
        </p:spPr>
      </p:pic>
      <p:pic>
        <p:nvPicPr>
          <p:cNvPr id="4101" name="Picture 5" descr="M:\ДОКУМЕНТАЦИЯ\Детские фоны\Новая папка\89965848_romash81__Small_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5541963"/>
            <a:ext cx="2127250" cy="1316037"/>
          </a:xfrm>
          <a:prstGeom prst="rect">
            <a:avLst/>
          </a:prstGeom>
          <a:noFill/>
        </p:spPr>
      </p:pic>
      <p:pic>
        <p:nvPicPr>
          <p:cNvPr id="4102" name="Picture 6" descr="M:\ДОКУМЕНТАЦИЯ\Детские фоны\Новая папка\89965848_romash81__Small_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6750" y="5541963"/>
            <a:ext cx="2127250" cy="1316037"/>
          </a:xfrm>
          <a:prstGeom prst="rect">
            <a:avLst/>
          </a:prstGeom>
          <a:noFill/>
        </p:spPr>
      </p:pic>
      <p:pic>
        <p:nvPicPr>
          <p:cNvPr id="4104" name="Picture 8" descr="M:\ДОКУМЕНТАЦИЯ\Детские фоны\Новая папка\romashki_9.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212976"/>
            <a:ext cx="9612560" cy="4198962"/>
          </a:xfrm>
          <a:prstGeom prst="rect">
            <a:avLst/>
          </a:prstGeom>
          <a:noFill/>
        </p:spPr>
      </p:pic>
      <p:pic>
        <p:nvPicPr>
          <p:cNvPr id="4105" name="Picture 9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08304" y="4005064"/>
            <a:ext cx="1207963" cy="1167563"/>
          </a:xfrm>
          <a:prstGeom prst="rect">
            <a:avLst/>
          </a:prstGeom>
          <a:noFill/>
        </p:spPr>
      </p:pic>
      <p:pic>
        <p:nvPicPr>
          <p:cNvPr id="4106" name="Picture 10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4619536">
            <a:off x="784510" y="5653571"/>
            <a:ext cx="1210071" cy="1169600"/>
          </a:xfrm>
          <a:prstGeom prst="rect">
            <a:avLst/>
          </a:prstGeom>
          <a:noFill/>
        </p:spPr>
      </p:pic>
      <p:pic>
        <p:nvPicPr>
          <p:cNvPr id="4107" name="Picture 11" descr="M:\ДОКУМЕНТАЦИЯ\Детские фоны\Новая папка\Untitled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005064"/>
            <a:ext cx="9144000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M:\ДОКУМЕНТАЦИЯ\Детские фоны\Новая папка\94293380_4415000_9c3c580441fe7146c1988845cc0afcd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3508896" cy="2631672"/>
          </a:xfrm>
          <a:prstGeom prst="rect">
            <a:avLst/>
          </a:prstGeom>
          <a:noFill/>
        </p:spPr>
      </p:pic>
      <p:pic>
        <p:nvPicPr>
          <p:cNvPr id="1027" name="Picture 3" descr="M:\ДОКУМЕНТАЦИЯ\5.МОЯ ГРУППА(фото)\9\P10901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799392"/>
            <a:ext cx="3168352" cy="237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DCIM\110_PANA\P1100054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067944" y="1484784"/>
            <a:ext cx="3121287" cy="234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:\ДОКУМЕНТАЦИЯ\Детские фоны\Новая папка\0_9cb9b_9e425905_X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0" y="2924944"/>
            <a:ext cx="9144000" cy="3933056"/>
          </a:xfrm>
          <a:prstGeom prst="rect">
            <a:avLst/>
          </a:prstGeom>
          <a:noFill/>
        </p:spPr>
      </p:pic>
      <p:pic>
        <p:nvPicPr>
          <p:cNvPr id="12" name="Picture 13" descr="M:\ДОКУМЕНТАЦИЯ\Детские фоны\Новая папка\10240092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76672"/>
            <a:ext cx="2458666" cy="834456"/>
          </a:xfrm>
          <a:prstGeom prst="rect">
            <a:avLst/>
          </a:prstGeom>
          <a:noFill/>
        </p:spPr>
      </p:pic>
      <p:pic>
        <p:nvPicPr>
          <p:cNvPr id="8196" name="Picture 4" descr="СПАСИБКИ,коментики Записи в рубрике СПАСИБКИ,коментики Дневн…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6768335">
            <a:off x="2325762" y="875261"/>
            <a:ext cx="736089" cy="693474"/>
          </a:xfrm>
          <a:prstGeom prst="rect">
            <a:avLst/>
          </a:prstGeom>
          <a:noFill/>
        </p:spPr>
      </p:pic>
      <p:pic>
        <p:nvPicPr>
          <p:cNvPr id="8197" name="Picture 5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8064" y="4138265"/>
            <a:ext cx="1296144" cy="1252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ДОКУМЕНТАЦИЯ\5.МОЯ ГРУППА(фото)\11\P11101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556792"/>
            <a:ext cx="3415688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M:\ДОКУМЕНТАЦИЯ\Детские фоны\Новая папка\0_9cb9b_9e425905_X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0" y="3068960"/>
            <a:ext cx="9144000" cy="4437112"/>
          </a:xfrm>
          <a:prstGeom prst="rect">
            <a:avLst/>
          </a:prstGeom>
          <a:noFill/>
        </p:spPr>
      </p:pic>
      <p:pic>
        <p:nvPicPr>
          <p:cNvPr id="3076" name="Picture 4" descr="M:\ДОКУМЕНТАЦИЯ\Детские фоны\Новая папка\romashki_9.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645024"/>
            <a:ext cx="9684568" cy="3356992"/>
          </a:xfrm>
          <a:prstGeom prst="rect">
            <a:avLst/>
          </a:prstGeom>
          <a:noFill/>
        </p:spPr>
      </p:pic>
      <p:pic>
        <p:nvPicPr>
          <p:cNvPr id="3078" name="Picture 6" descr="M:\ДОКУМЕНТАЦИЯ\Детские фоны\Новая папка\0916750d8478ea695ea187dca445a933.jpg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40493">
            <a:off x="1547664" y="4437112"/>
            <a:ext cx="724962" cy="5760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373216"/>
            <a:ext cx="914400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Для подготовки к аппликации с детьми проводятся развивающие игры с использованием </a:t>
            </a:r>
            <a:r>
              <a:rPr lang="ru-RU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фланелеграфа</a:t>
            </a:r>
            <a:r>
              <a:rPr lang="ru-RU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 и магнитной доски. В ходе таких игр дети учатся в определённой последовательности правильно располагать изображения на плоскости.</a:t>
            </a:r>
            <a:endParaRPr lang="ru-RU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CIM\112_PANA\P1120014.JPG"/>
          <p:cNvPicPr>
            <a:picLocks noChangeAspect="1" noChangeArrowheads="1"/>
          </p:cNvPicPr>
          <p:nvPr/>
        </p:nvPicPr>
        <p:blipFill>
          <a:blip r:embed="rId7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11560" y="836712"/>
            <a:ext cx="311740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M:\ДОКУМЕНТАЦИЯ\Детские фоны\Новая папка\3408016_orig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23720" y="2996952"/>
            <a:ext cx="2520280" cy="35017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5458</TotalTime>
  <Words>56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Татьяна</cp:lastModifiedBy>
  <cp:revision>195</cp:revision>
  <dcterms:created xsi:type="dcterms:W3CDTF">2015-02-08T12:04:59Z</dcterms:created>
  <dcterms:modified xsi:type="dcterms:W3CDTF">2015-03-13T19:00:42Z</dcterms:modified>
</cp:coreProperties>
</file>