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3E6E3-E56B-41F9-913E-E078CFA07DB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D728B-D5C2-4FF0-869B-094F1A571E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G:\Presentations\Shablons\lightGreen\LightGreenSlai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resentations\Shablons\lightGreen\LightGreenPrin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Presentations\Shablons\lightGreen\LightGreenPri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 развития ребенка – детский сад №63 «Машенька»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Старооскольского городского округа Белгородской области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Сергий Радонежский</a:t>
            </a:r>
            <a:br>
              <a:rPr lang="ru-RU" dirty="0" smtClean="0"/>
            </a:br>
            <a:r>
              <a:rPr lang="ru-RU" sz="1600" dirty="0" smtClean="0"/>
              <a:t>(Беседа с детьми на родительское собрание с элементами театрализованной деятельности)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Захарова Н.А.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Саплина Ю.А.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–психолог: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Скорых Е.В.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Старый Оскол 2013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F9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Presentations\Shablons\lightGreen\LightGreenSlaidTopLitt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1200149"/>
          </a:xfrm>
          <a:prstGeom prst="rect">
            <a:avLst/>
          </a:prstGeom>
          <a:noFill/>
        </p:spPr>
      </p:pic>
      <p:pic>
        <p:nvPicPr>
          <p:cNvPr id="2050" name="Picture 2" descr="G:\Presentations\Shablons\lightGreen\LightGreenSlaidBottomLitt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309110"/>
            <a:ext cx="9144000" cy="25488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Икона преподобного Сергия Радонежского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160" y="1625759"/>
            <a:ext cx="3535680" cy="41605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Ростовские бояре, родители преподобного Сергия Кирилл и Мария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777" y="1285875"/>
            <a:ext cx="2826445" cy="4840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Картина Нестерова «Варфоломей и старец»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094389"/>
            <a:ext cx="4191000" cy="3223260"/>
          </a:xfrm>
        </p:spPr>
      </p:pic>
    </p:spTree>
    <p:extLst>
      <p:ext uri="{BB962C8B-B14F-4D97-AF65-F5344CB8AC3E}">
        <p14:creationId xmlns:p14="http://schemas.microsoft.com/office/powerpoint/2010/main" val="92728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Знаменитая обитель преподобного Сергия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141" y="1285875"/>
            <a:ext cx="6453717" cy="4840288"/>
          </a:xfrm>
        </p:spPr>
      </p:pic>
    </p:spTree>
    <p:extLst>
      <p:ext uri="{BB962C8B-B14F-4D97-AF65-F5344CB8AC3E}">
        <p14:creationId xmlns:p14="http://schemas.microsoft.com/office/powerpoint/2010/main" val="179749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Икона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перподобного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Сергия Радонежского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70" y="1285875"/>
            <a:ext cx="3743660" cy="4840288"/>
          </a:xfrm>
        </p:spPr>
      </p:pic>
    </p:spTree>
    <p:extLst>
      <p:ext uri="{BB962C8B-B14F-4D97-AF65-F5344CB8AC3E}">
        <p14:creationId xmlns:p14="http://schemas.microsoft.com/office/powerpoint/2010/main" val="371865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Святой источник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20019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1860425974"/>
      </p:ext>
    </p:extLst>
  </p:cSld>
  <p:clrMapOvr>
    <a:masterClrMapping/>
  </p:clrMapOvr>
</p:sld>
</file>

<file path=ppt/theme/theme1.xml><?xml version="1.0" encoding="utf-8"?>
<a:theme xmlns:a="http://schemas.openxmlformats.org/drawingml/2006/main" name="LightGree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LightGreen</Template>
  <TotalTime>11</TotalTime>
  <Words>53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LightGreen</vt:lpstr>
      <vt:lpstr>Муниципальное бюджетное дошкольное образовательное учреждение центр развития ребенка – детский сад №63 «Машенька» Старооскольского городского округа Белгородской области   Сергий Радонежский (Беседа с детьми на родительское собрание с элементами театрализованной деятельности) </vt:lpstr>
      <vt:lpstr>Икона преподобного Сергия Радонежского</vt:lpstr>
      <vt:lpstr>Ростовские бояре, родители преподобного Сергия Кирилл и Мария</vt:lpstr>
      <vt:lpstr>Картина Нестерова «Варфоломей и старец»</vt:lpstr>
      <vt:lpstr>Знаменитая обитель преподобного Сергия</vt:lpstr>
      <vt:lpstr>Икона перподобного Сергия Радонежского</vt:lpstr>
      <vt:lpstr>Святой источник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центр развития ребенка – детский сад №63 «Машенька» Старооскольского городского округа Белгородской области   Сергий Радонежский (Беседа с детьми на родительское собрание с элементами театрализованной деятельности) </dc:title>
  <dc:creator>User</dc:creator>
  <dc:description>http://propowerpoint.ru - Бесплатные шаблоны для презентаций. Полезные советы и уроки  _x000d__x000d_
PowerPoint .</dc:description>
  <cp:lastModifiedBy>User</cp:lastModifiedBy>
  <cp:revision>2</cp:revision>
  <dcterms:created xsi:type="dcterms:W3CDTF">2013-11-05T19:33:49Z</dcterms:created>
  <dcterms:modified xsi:type="dcterms:W3CDTF">2013-11-05T19:45:23Z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465088</vt:lpwstr>
  </property>
  <property fmtid="{D5CDD505-2E9C-101B-9397-08002B2CF9AE}" pid="3" name="NXPowerLiteSettings">
    <vt:lpwstr>F8000400038000</vt:lpwstr>
  </property>
  <property fmtid="{D5CDD505-2E9C-101B-9397-08002B2CF9AE}" pid="4" name="NXPowerLiteVersion">
    <vt:lpwstr>D4.3.1</vt:lpwstr>
  </property>
</Properties>
</file>