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6" r:id="rId5"/>
    <p:sldId id="261" r:id="rId6"/>
    <p:sldId id="268" r:id="rId7"/>
    <p:sldId id="260" r:id="rId8"/>
    <p:sldId id="270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04DD-D6F7-4E72-8F97-2163C84645E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1042;&#1086;&#1089;&#1087;&#1080;&#1090;&#1072;&#1090;&#1077;&#1083;&#1100;%20%20%20&#1075;&#1086;&#1076;&#1072;%20%202014\&#1082;&#1054;&#1053;&#1050;&#1059;&#1056;&#1057;&#1053;&#1054;&#1045;%20&#1047;&#1040;&#1053;&#1071;&#1058;&#1048;&#1045;\&#1053;&#1072;&#1095;&#1072;&#1083;&#1086;1.wmv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file:///G:\&#1042;&#1086;&#1089;&#1087;&#1080;&#1090;&#1072;&#1090;&#1077;&#1083;&#1100;%20%20%20&#1075;&#1086;&#1076;&#1072;%20%202014\&#1082;&#1054;&#1053;&#1050;&#1059;&#1056;&#1057;&#1053;&#1054;&#1045;%20&#1047;&#1040;&#1053;&#1071;&#1058;&#1048;&#1045;\&#1042;22.mp3" TargetMode="External"/><Relationship Id="rId1" Type="http://schemas.openxmlformats.org/officeDocument/2006/relationships/audio" Target="file:///G:\&#1042;&#1086;&#1089;&#1087;&#1080;&#1090;&#1072;&#1090;&#1077;&#1083;&#1100;%20%20%20&#1075;&#1086;&#1076;&#1072;%20%202014\&#1082;&#1054;&#1053;&#1050;&#1059;&#1056;&#1057;&#1053;&#1054;&#1045;%20&#1047;&#1040;&#1053;&#1071;&#1058;&#1048;&#1045;\&#1042;11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%20%20&#1075;&#1086;&#1076;&#1072;%20%202014\&#1082;&#1054;&#1053;&#1050;&#1059;&#1056;&#1057;&#1053;&#1054;&#1045;%20&#1047;&#1040;&#1053;&#1071;&#1058;&#1048;&#1045;\Neizvesten-zlobnyy-zhenskiy-smeh-D(muzofon.com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%20%20&#1075;&#1086;&#1076;&#1072;%20%202014\&#1082;&#1054;&#1053;&#1050;&#1059;&#1056;&#1057;&#1053;&#1054;&#1045;%20&#1047;&#1040;&#1053;&#1071;&#1058;&#1048;&#1045;\&#1087;&#1088;&#1077;&#1074;&#1088;&#1072;&#1097;&#1077;&#1085;&#1080;&#1077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%20%20&#1075;&#1086;&#1076;&#1072;%20%202014\&#1082;&#1054;&#1053;&#1050;&#1059;&#1056;&#1057;&#1053;&#1054;&#1045;%20&#1047;&#1040;&#1053;&#1071;&#1058;&#1048;&#1045;\&#1042;33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1042;&#1086;&#1089;&#1087;&#1080;&#1090;&#1072;&#1090;&#1077;&#1083;&#1100;%20%20%20&#1075;&#1086;&#1076;&#1072;%20%202014\&#1082;&#1054;&#1053;&#1050;&#1059;&#1056;&#1057;&#1053;&#1054;&#1045;%20&#1047;&#1040;&#1053;&#1071;&#1058;&#1048;&#1045;\&#1050;&#1086;&#1085;&#1077;&#1094;%204.wm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Начало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rcRect r="1387"/>
          <a:stretch>
            <a:fillRect/>
          </a:stretch>
        </p:blipFill>
        <p:spPr bwMode="auto">
          <a:xfrm>
            <a:off x="857224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/>
          <a:srcRect l="12115" t="59766" r="71962" b="25586"/>
          <a:stretch>
            <a:fillRect/>
          </a:stretch>
        </p:blipFill>
        <p:spPr bwMode="auto">
          <a:xfrm>
            <a:off x="857224" y="785793"/>
            <a:ext cx="3714776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1" name="AutoShape 9" descr="http://static.flavors.me/dynamic_images/background/5b0dcaab99334778b96bebb4f32401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3" name="AutoShape 11" descr="http://static.flavors.me/dynamic_images/background/5b0dcaab99334778b96bebb4f32401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5b0dcaab99334778b96bebb4f3240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357694"/>
            <a:ext cx="3714776" cy="1785950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0" y="764704"/>
            <a:ext cx="3744416" cy="1800200"/>
            <a:chOff x="2410" y="968"/>
            <a:chExt cx="3887" cy="2378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2410" y="968"/>
              <a:ext cx="3887" cy="237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530" y="1353"/>
              <a:ext cx="1535" cy="1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0070C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1</a:t>
              </a:r>
              <a:endParaRPr lang="ru-RU" sz="3600" kern="10" spc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827584" y="2564904"/>
            <a:ext cx="3744416" cy="1800563"/>
            <a:chOff x="7020" y="968"/>
            <a:chExt cx="3887" cy="2287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0" y="968"/>
              <a:ext cx="3887" cy="228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263" y="1353"/>
              <a:ext cx="1535" cy="1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0070C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2</a:t>
              </a:r>
              <a:endParaRPr lang="ru-RU" sz="3600" kern="10" spc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4572000" y="4365104"/>
            <a:ext cx="3744416" cy="1800200"/>
            <a:chOff x="2410" y="4270"/>
            <a:chExt cx="3887" cy="2378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2410" y="4270"/>
              <a:ext cx="3887" cy="237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20" y="4672"/>
              <a:ext cx="1535" cy="1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0070C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3</a:t>
              </a:r>
              <a:endParaRPr lang="ru-RU" sz="3600" kern="10" spc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4572000" y="2564904"/>
            <a:ext cx="3744416" cy="1800200"/>
            <a:chOff x="2410" y="4270"/>
            <a:chExt cx="3887" cy="2378"/>
          </a:xfrm>
        </p:grpSpPr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2410" y="4270"/>
              <a:ext cx="3887" cy="2378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530" y="4722"/>
              <a:ext cx="1535" cy="1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FF000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С</a:t>
              </a:r>
              <a:endParaRPr lang="ru-RU" sz="3600" kern="10" spc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5" cstate="print"/>
          <a:srcRect r="1387"/>
          <a:stretch>
            <a:fillRect/>
          </a:stretch>
        </p:blipFill>
        <p:spPr bwMode="auto">
          <a:xfrm>
            <a:off x="857224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В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699792" y="6381328"/>
            <a:ext cx="304800" cy="304800"/>
          </a:xfrm>
          <a:prstGeom prst="rect">
            <a:avLst/>
          </a:prstGeom>
        </p:spPr>
      </p:pic>
      <p:pic>
        <p:nvPicPr>
          <p:cNvPr id="7" name="В2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51621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rcRect r="1387"/>
          <a:stretch>
            <a:fillRect/>
          </a:stretch>
        </p:blipFill>
        <p:spPr bwMode="auto">
          <a:xfrm>
            <a:off x="857224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Neizvesten-zlobnyy-zhenskiy-smeh-D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9999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rcRect r="1387"/>
          <a:stretch>
            <a:fillRect/>
          </a:stretch>
        </p:blipFill>
        <p:spPr bwMode="auto">
          <a:xfrm>
            <a:off x="857224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евращ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720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rcRect r="1387"/>
          <a:stretch>
            <a:fillRect/>
          </a:stretch>
        </p:blipFill>
        <p:spPr bwMode="auto">
          <a:xfrm>
            <a:off x="857224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В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5597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rcRect r="1387"/>
          <a:stretch>
            <a:fillRect/>
          </a:stretch>
        </p:blipFill>
        <p:spPr bwMode="auto">
          <a:xfrm>
            <a:off x="857224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онец 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7584" y="692696"/>
            <a:ext cx="7512835" cy="558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</Words>
  <Application>Microsoft Office PowerPoint</Application>
  <PresentationFormat>Экран (4:3)</PresentationFormat>
  <Paragraphs>4</Paragraphs>
  <Slides>10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samsungNP-RC530-S0CR</dc:creator>
  <cp:lastModifiedBy>User</cp:lastModifiedBy>
  <cp:revision>30</cp:revision>
  <dcterms:created xsi:type="dcterms:W3CDTF">2014-11-12T14:30:41Z</dcterms:created>
  <dcterms:modified xsi:type="dcterms:W3CDTF">2014-11-19T08:06:41Z</dcterms:modified>
</cp:coreProperties>
</file>