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8"/>
  </p:notesMasterIdLst>
  <p:sldIdLst>
    <p:sldId id="262" r:id="rId2"/>
    <p:sldId id="265" r:id="rId3"/>
    <p:sldId id="264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8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CE47F-E713-41E2-A554-C29877E9A378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5B3C0-FB34-46AB-92B9-F53512055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93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5B3C0-FB34-46AB-92B9-F5351205528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93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941168"/>
            <a:ext cx="8352928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Зимняя </a:t>
            </a:r>
            <a:r>
              <a:rPr lang="ru-RU" sz="2200" dirty="0" smtClean="0"/>
              <a:t>Воспитатель: Борисова Валентина Александровна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>одежда          </a:t>
            </a:r>
            <a:r>
              <a:rPr lang="ru-RU" sz="2200" smtClean="0"/>
              <a:t> Москва,2014г.</a:t>
            </a:r>
            <a:endParaRPr lang="ru-RU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8640"/>
            <a:ext cx="4605631" cy="4680520"/>
          </a:xfrm>
        </p:spPr>
      </p:pic>
    </p:spTree>
    <p:extLst>
      <p:ext uri="{BB962C8B-B14F-4D97-AF65-F5344CB8AC3E}">
        <p14:creationId xmlns:p14="http://schemas.microsoft.com/office/powerpoint/2010/main" val="108132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32656"/>
            <a:ext cx="5256584" cy="525658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648544"/>
          </a:xfrm>
        </p:spPr>
        <p:txBody>
          <a:bodyPr/>
          <a:lstStyle/>
          <a:p>
            <a:r>
              <a:rPr lang="ru-RU" dirty="0" smtClean="0"/>
              <a:t>           Комбинезоны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26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32656"/>
            <a:ext cx="5256584" cy="525658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576536"/>
          </a:xfrm>
        </p:spPr>
        <p:txBody>
          <a:bodyPr/>
          <a:lstStyle/>
          <a:p>
            <a:r>
              <a:rPr lang="ru-RU" dirty="0" smtClean="0"/>
              <a:t>  Зимняя обувь-сапоги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5733256"/>
            <a:ext cx="7543800" cy="792088"/>
          </a:xfrm>
        </p:spPr>
        <p:txBody>
          <a:bodyPr/>
          <a:lstStyle/>
          <a:p>
            <a:pPr algn="ctr"/>
            <a:r>
              <a:rPr lang="ru-RU" dirty="0" smtClean="0"/>
              <a:t>Шапка, шарф, варежки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48680"/>
            <a:ext cx="4692352" cy="4692352"/>
          </a:xfrm>
        </p:spPr>
      </p:pic>
    </p:spTree>
    <p:extLst>
      <p:ext uri="{BB962C8B-B14F-4D97-AF65-F5344CB8AC3E}">
        <p14:creationId xmlns:p14="http://schemas.microsoft.com/office/powerpoint/2010/main" val="121580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517232"/>
            <a:ext cx="7543800" cy="914400"/>
          </a:xfrm>
        </p:spPr>
        <p:txBody>
          <a:bodyPr/>
          <a:lstStyle/>
          <a:p>
            <a:pPr algn="ctr"/>
            <a:r>
              <a:rPr lang="ru-RU" dirty="0" smtClean="0"/>
              <a:t>Дети в зимней одежде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76672"/>
            <a:ext cx="3356799" cy="5040560"/>
          </a:xfrm>
        </p:spPr>
      </p:pic>
    </p:spTree>
    <p:extLst>
      <p:ext uri="{BB962C8B-B14F-4D97-AF65-F5344CB8AC3E}">
        <p14:creationId xmlns:p14="http://schemas.microsoft.com/office/powerpoint/2010/main" val="375179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48680"/>
            <a:ext cx="3917235" cy="489654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589240"/>
            <a:ext cx="7543800" cy="914400"/>
          </a:xfrm>
        </p:spPr>
        <p:txBody>
          <a:bodyPr/>
          <a:lstStyle/>
          <a:p>
            <a:r>
              <a:rPr lang="ru-RU" dirty="0" smtClean="0">
                <a:effectLst/>
              </a:rPr>
              <a:t>    Ребенок на прогулке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6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78</TotalTime>
  <Words>25</Words>
  <Application>Microsoft Office PowerPoint</Application>
  <PresentationFormat>Экран (4:3)</PresentationFormat>
  <Paragraphs>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Зимняя Воспитатель: Борисова Валентина Александровна одежда           Москва,2014г.</vt:lpstr>
      <vt:lpstr>           Комбинезоны</vt:lpstr>
      <vt:lpstr>  Зимняя обувь-сапоги</vt:lpstr>
      <vt:lpstr>Шапка, шарф, варежки</vt:lpstr>
      <vt:lpstr>Дети в зимней одежде</vt:lpstr>
      <vt:lpstr>    Ребенок на прогулке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«Зимняя одежда»</dc:title>
  <dc:creator>ира</dc:creator>
  <cp:lastModifiedBy>Вероника</cp:lastModifiedBy>
  <cp:revision>8</cp:revision>
  <dcterms:created xsi:type="dcterms:W3CDTF">2014-04-22T17:49:03Z</dcterms:created>
  <dcterms:modified xsi:type="dcterms:W3CDTF">2014-05-20T14:53:46Z</dcterms:modified>
</cp:coreProperties>
</file>