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4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0.liveinternet.ru/images/attach/c/10/111/474/111474624_large_8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0.liveinternet.ru/images/attach/c/10/111/474/111474628_large_1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Учебно</a:t>
            </a:r>
            <a:r>
              <a:rPr lang="ru-RU" dirty="0" smtClean="0"/>
              <a:t> – методическое пособие «</a:t>
            </a:r>
            <a:r>
              <a:rPr lang="ru-RU" dirty="0" err="1" smtClean="0"/>
              <a:t>Обж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929330"/>
            <a:ext cx="6400800" cy="64294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Автор</a:t>
            </a:r>
            <a:r>
              <a:rPr lang="en-US" dirty="0" smtClean="0"/>
              <a:t>:</a:t>
            </a:r>
            <a:r>
              <a:rPr lang="ru-RU" dirty="0" smtClean="0"/>
              <a:t> Юринова Надежда Александровна</a:t>
            </a:r>
          </a:p>
          <a:p>
            <a:endParaRPr lang="ru-RU" dirty="0"/>
          </a:p>
        </p:txBody>
      </p:sp>
      <p:pic>
        <p:nvPicPr>
          <p:cNvPr id="4" name="Picture 2" descr="Поступление в 1 класс"/>
          <p:cNvPicPr>
            <a:picLocks noChangeAspect="1" noChangeArrowheads="1"/>
          </p:cNvPicPr>
          <p:nvPr/>
        </p:nvPicPr>
        <p:blipFill>
          <a:blip r:embed="rId2" cstate="print"/>
          <a:srcRect l="11343" t="3704" r="15741"/>
          <a:stretch>
            <a:fillRect/>
          </a:stretch>
        </p:blipFill>
        <p:spPr bwMode="auto">
          <a:xfrm>
            <a:off x="5543282" y="2428868"/>
            <a:ext cx="3029246" cy="3500462"/>
          </a:xfrm>
          <a:prstGeom prst="rect">
            <a:avLst/>
          </a:prstGeom>
          <a:noFill/>
        </p:spPr>
      </p:pic>
      <p:pic>
        <p:nvPicPr>
          <p:cNvPr id="5" name="Picture 4" descr="ОБЖешка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786" y="2976440"/>
            <a:ext cx="3571900" cy="2618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 (472x663, 321Kb)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5072098" cy="635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ЕГЭ - Учебный портал. . 201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7786742" cy="5786454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(494x698, 178Kb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14291"/>
            <a:ext cx="4701995" cy="6429419"/>
          </a:xfrm>
          <a:prstGeom prst="rect">
            <a:avLst/>
          </a:prstGeom>
          <a:noFill/>
        </p:spPr>
      </p:pic>
      <p:pic>
        <p:nvPicPr>
          <p:cNvPr id="5" name="Содержимое 4" descr="Контрольные вопросы 8кл обж по теме дорожно транспортные происшествия"/>
          <p:cNvPicPr>
            <a:picLocks/>
          </p:cNvPicPr>
          <p:nvPr/>
        </p:nvPicPr>
        <p:blipFill>
          <a:blip r:embed="rId3" cstate="print"/>
          <a:srcRect l="6250" t="7195" r="6249" b="6475"/>
          <a:stretch>
            <a:fillRect/>
          </a:stretch>
        </p:blipFill>
        <p:spPr bwMode="auto">
          <a:xfrm>
            <a:off x="5643570" y="4000504"/>
            <a:ext cx="3357586" cy="2357454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 descr="Официальный портал органов власти Чувашской Республики &quot; Новости &quot; 08:31 О дорожной безопасности детям напомнит &quot;Школа пешехода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42918"/>
            <a:ext cx="2420065" cy="285752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авила дорожного движения для детей в картинках - Картинки - nashforum.timoshki.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643998" cy="62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втоЭкзамен ПДД 2010 - программа, которая предназначена для помощи - 28 Февраля 2014 - Blog - Sch4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627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стория дорожных знак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01122" cy="61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опасность на дороге реферат"/>
          <p:cNvPicPr>
            <a:picLocks noGrp="1"/>
          </p:cNvPicPr>
          <p:nvPr>
            <p:ph idx="1"/>
          </p:nvPr>
        </p:nvPicPr>
        <p:blipFill>
          <a:blip r:embed="rId2" cstate="print"/>
          <a:srcRect b="12955"/>
          <a:stretch>
            <a:fillRect/>
          </a:stretch>
        </p:blipFill>
        <p:spPr bwMode="auto">
          <a:xfrm>
            <a:off x="1285852" y="1142984"/>
            <a:ext cx="6477000" cy="500066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3857652" cy="64294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Все мы уж большими стали</a:t>
            </a:r>
          </a:p>
          <a:p>
            <a:pPr>
              <a:buNone/>
            </a:pPr>
            <a:r>
              <a:rPr lang="ru-RU" dirty="0" smtClean="0"/>
              <a:t>И помощники для мамы.</a:t>
            </a:r>
          </a:p>
          <a:p>
            <a:pPr>
              <a:buNone/>
            </a:pPr>
            <a:r>
              <a:rPr lang="ru-RU" dirty="0" smtClean="0"/>
              <a:t>Пылесосом убираем,</a:t>
            </a:r>
          </a:p>
          <a:p>
            <a:pPr>
              <a:buNone/>
            </a:pPr>
            <a:r>
              <a:rPr lang="ru-RU" dirty="0" smtClean="0"/>
              <a:t>Даже свет включаем сами.</a:t>
            </a:r>
          </a:p>
          <a:p>
            <a:pPr>
              <a:buNone/>
            </a:pPr>
            <a:r>
              <a:rPr lang="ru-RU" dirty="0" smtClean="0"/>
              <a:t>Но, когда один ты дома</a:t>
            </a:r>
          </a:p>
          <a:p>
            <a:pPr>
              <a:buNone/>
            </a:pPr>
            <a:r>
              <a:rPr lang="ru-RU" dirty="0" smtClean="0"/>
              <a:t>Осторожней будь, мой друг!</a:t>
            </a:r>
          </a:p>
          <a:p>
            <a:pPr>
              <a:buNone/>
            </a:pPr>
            <a:r>
              <a:rPr lang="ru-RU" dirty="0" smtClean="0"/>
              <a:t>С током ведь не все знакомы,</a:t>
            </a:r>
          </a:p>
          <a:p>
            <a:pPr>
              <a:buNone/>
            </a:pPr>
            <a:r>
              <a:rPr lang="ru-RU" dirty="0" smtClean="0"/>
              <a:t>В доме ТОК живет вокруг.</a:t>
            </a:r>
          </a:p>
          <a:p>
            <a:pPr>
              <a:buNone/>
            </a:pPr>
            <a:r>
              <a:rPr lang="ru-RU" dirty="0" smtClean="0"/>
              <a:t>Нам без тока трудно жить,</a:t>
            </a:r>
          </a:p>
          <a:p>
            <a:pPr>
              <a:buNone/>
            </a:pPr>
            <a:r>
              <a:rPr lang="ru-RU" dirty="0" smtClean="0"/>
              <a:t>Света нет, вокруг темно.</a:t>
            </a:r>
          </a:p>
          <a:p>
            <a:pPr>
              <a:buNone/>
            </a:pPr>
            <a:r>
              <a:rPr lang="ru-RU" dirty="0" smtClean="0"/>
              <a:t>Телевизор не включить</a:t>
            </a:r>
          </a:p>
          <a:p>
            <a:pPr>
              <a:buNone/>
            </a:pPr>
            <a:r>
              <a:rPr lang="ru-RU" dirty="0" smtClean="0"/>
              <a:t>И не посмотреть кино.</a:t>
            </a:r>
          </a:p>
          <a:p>
            <a:pPr>
              <a:buNone/>
            </a:pPr>
            <a:r>
              <a:rPr lang="ru-RU" dirty="0" smtClean="0"/>
              <a:t>В холодильнике продукты</a:t>
            </a:r>
          </a:p>
          <a:p>
            <a:pPr>
              <a:buNone/>
            </a:pPr>
            <a:r>
              <a:rPr lang="ru-RU" dirty="0" smtClean="0"/>
              <a:t>С током можно лишь держать.</a:t>
            </a:r>
          </a:p>
          <a:p>
            <a:pPr>
              <a:buNone/>
            </a:pPr>
            <a:r>
              <a:rPr lang="ru-RU" dirty="0" smtClean="0"/>
              <a:t>Нет дома тока, как –то грустно</a:t>
            </a:r>
          </a:p>
          <a:p>
            <a:pPr>
              <a:buNone/>
            </a:pPr>
            <a:r>
              <a:rPr lang="ru-RU" dirty="0" smtClean="0"/>
              <a:t>И в компьютер не сыграть.</a:t>
            </a:r>
          </a:p>
          <a:p>
            <a:pPr>
              <a:buNone/>
            </a:pPr>
            <a:r>
              <a:rPr lang="ru-RU" dirty="0" smtClean="0"/>
              <a:t>Ты не трогай сам розетку,</a:t>
            </a:r>
          </a:p>
          <a:p>
            <a:pPr>
              <a:buNone/>
            </a:pPr>
            <a:r>
              <a:rPr lang="ru-RU" dirty="0" smtClean="0"/>
              <a:t>Ведь электричество –не шутка!</a:t>
            </a:r>
          </a:p>
          <a:p>
            <a:pPr>
              <a:buNone/>
            </a:pPr>
            <a:r>
              <a:rPr lang="ru-RU" dirty="0" smtClean="0"/>
              <a:t>Ножом не проверяй шнуры,</a:t>
            </a:r>
          </a:p>
          <a:p>
            <a:pPr>
              <a:buNone/>
            </a:pPr>
            <a:r>
              <a:rPr lang="ru-RU" dirty="0" smtClean="0"/>
              <a:t>Взорвется все лишь за минутку!</a:t>
            </a:r>
          </a:p>
          <a:p>
            <a:endParaRPr lang="ru-RU" dirty="0"/>
          </a:p>
        </p:txBody>
      </p:sp>
      <p:pic>
        <p:nvPicPr>
          <p:cNvPr id="4" name="Рисунок 3" descr="Пожар картинки для детей - Файлы от пользователей"/>
          <p:cNvPicPr/>
          <p:nvPr/>
        </p:nvPicPr>
        <p:blipFill>
          <a:blip r:embed="rId2" cstate="print"/>
          <a:srcRect t="13532" b="764"/>
          <a:stretch>
            <a:fillRect/>
          </a:stretch>
        </p:blipFill>
        <p:spPr bwMode="auto">
          <a:xfrm>
            <a:off x="4500562" y="357166"/>
            <a:ext cx="3929090" cy="278608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Содержимое 4" descr="Фото в галерее &quot;Безопасность жизнедеятельности детей в картинках&quot; - Фотография 1 @ Вторник, 28 мая 2013 (10:35)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29000"/>
            <a:ext cx="3357586" cy="313688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 (472x661, 357Kb)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786346" cy="6351599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http://forum.materinstvo.ru/uploads/1257076827/post-7089-12571653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214686"/>
            <a:ext cx="3740880" cy="345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рмирование у старших дошкольников правил пожарной безопасности на улице и в доме через организацию развивающих и дидактических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642918"/>
            <a:ext cx="2214578" cy="169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</TotalTime>
  <Words>121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Учебно – методическое пособие «Обж»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 – методическое пособие «Обж»</dc:title>
  <dc:creator>дом</dc:creator>
  <cp:lastModifiedBy>user</cp:lastModifiedBy>
  <cp:revision>6</cp:revision>
  <dcterms:created xsi:type="dcterms:W3CDTF">2015-03-16T20:40:26Z</dcterms:created>
  <dcterms:modified xsi:type="dcterms:W3CDTF">2015-03-16T20:54:24Z</dcterms:modified>
</cp:coreProperties>
</file>