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A4B13-D98B-44CF-8795-11F244588693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60FB9-2748-437F-8539-DFFD84F09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Презентация </a:t>
            </a:r>
            <a:br>
              <a:rPr lang="ru-RU" sz="3200" dirty="0" smtClean="0"/>
            </a:br>
            <a:r>
              <a:rPr lang="ru-RU" sz="3200" dirty="0" smtClean="0"/>
              <a:t>совместной деятельности взрослого и ребенка </a:t>
            </a:r>
            <a:br>
              <a:rPr lang="ru-RU" sz="3200" dirty="0" smtClean="0"/>
            </a:br>
            <a:r>
              <a:rPr lang="ru-RU" sz="3200" dirty="0" smtClean="0"/>
              <a:t>во 2 младшей группе</a:t>
            </a:r>
            <a:br>
              <a:rPr lang="ru-RU" sz="3200" dirty="0" smtClean="0"/>
            </a:br>
            <a:r>
              <a:rPr lang="ru-RU" sz="3200" dirty="0" smtClean="0"/>
              <a:t>тема: «Народная игрушка»</a:t>
            </a:r>
            <a:br>
              <a:rPr lang="ru-RU" sz="3200" dirty="0" smtClean="0"/>
            </a:br>
            <a:r>
              <a:rPr lang="ru-RU" sz="3200" b="1" u="sng" dirty="0" smtClean="0"/>
              <a:t>Технология:</a:t>
            </a:r>
            <a:r>
              <a:rPr lang="ru-RU" sz="3200" dirty="0" smtClean="0"/>
              <a:t> </a:t>
            </a:r>
            <a:r>
              <a:rPr lang="ru-RU" sz="3200" dirty="0" smtClean="0"/>
              <a:t>личностного ориентирования педагога с детьми.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>
            <a:normAutofit fontScale="92500"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Цель: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Познакомить с народной игрушкой, учить элементам росписи.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Задачи: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Познакомить с русским народным творчеством.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Закреплять умение пользоваться красками.</a:t>
            </a:r>
          </a:p>
          <a:p>
            <a:pPr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Создать радостное настроение, удовлетворение от результатов работы.</a:t>
            </a:r>
          </a:p>
          <a:p>
            <a:pPr algn="r"/>
            <a:r>
              <a:rPr lang="ru-RU" sz="1700" dirty="0" smtClean="0">
                <a:solidFill>
                  <a:schemeClr val="tx1"/>
                </a:solidFill>
              </a:rPr>
              <a:t>Составила: </a:t>
            </a:r>
            <a:r>
              <a:rPr lang="ru-RU" sz="1700" dirty="0" err="1" smtClean="0">
                <a:solidFill>
                  <a:schemeClr val="tx1"/>
                </a:solidFill>
              </a:rPr>
              <a:t>Татаринко</a:t>
            </a:r>
            <a:r>
              <a:rPr lang="ru-RU" sz="1700" dirty="0" smtClean="0">
                <a:solidFill>
                  <a:schemeClr val="tx1"/>
                </a:solidFill>
              </a:rPr>
              <a:t> С. В.</a:t>
            </a:r>
          </a:p>
          <a:p>
            <a:pPr algn="r"/>
            <a:r>
              <a:rPr lang="ru-RU" sz="1700" dirty="0" smtClean="0">
                <a:solidFill>
                  <a:schemeClr val="tx1"/>
                </a:solidFill>
              </a:rPr>
              <a:t>Воспитатель.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2013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Знакомимся с народной игрушкой.</a:t>
            </a:r>
            <a:endParaRPr lang="ru-RU" dirty="0"/>
          </a:p>
        </p:txBody>
      </p:sp>
      <p:pic>
        <p:nvPicPr>
          <p:cNvPr id="4" name="Содержимое 3" descr="PIC_0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Рассмотрим матрешек.</a:t>
            </a:r>
            <a:endParaRPr lang="ru-RU" dirty="0"/>
          </a:p>
        </p:txBody>
      </p:sp>
      <p:pic>
        <p:nvPicPr>
          <p:cNvPr id="4" name="Содержимое 3" descr="PIC_0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раскрашиваем игрушки.</a:t>
            </a:r>
            <a:endParaRPr lang="ru-RU" dirty="0"/>
          </a:p>
        </p:txBody>
      </p:sp>
      <p:pic>
        <p:nvPicPr>
          <p:cNvPr id="4" name="Содержимое 3" descr="PIC_0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96" t="679"/>
          <a:stretch>
            <a:fillRect/>
          </a:stretch>
        </p:blipFill>
        <p:spPr>
          <a:xfrm rot="5400000">
            <a:off x="459639" y="2500801"/>
            <a:ext cx="5033320" cy="3145302"/>
          </a:xfrm>
        </p:spPr>
      </p:pic>
      <p:pic>
        <p:nvPicPr>
          <p:cNvPr id="5" name="Рисунок 4" descr="PIC_0584.JPG"/>
          <p:cNvPicPr>
            <a:picLocks noChangeAspect="1"/>
          </p:cNvPicPr>
          <p:nvPr/>
        </p:nvPicPr>
        <p:blipFill>
          <a:blip r:embed="rId3" cstate="print"/>
          <a:srcRect l="4959" t="4787" r="15697" b="7053"/>
          <a:stretch>
            <a:fillRect/>
          </a:stretch>
        </p:blipFill>
        <p:spPr>
          <a:xfrm rot="5400000">
            <a:off x="3981535" y="2507297"/>
            <a:ext cx="506936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какой петушок получился.</a:t>
            </a:r>
            <a:endParaRPr lang="ru-RU" dirty="0"/>
          </a:p>
        </p:txBody>
      </p:sp>
      <p:pic>
        <p:nvPicPr>
          <p:cNvPr id="4" name="Содержимое 3" descr="PIC_0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наших работ.</a:t>
            </a:r>
            <a:endParaRPr lang="ru-RU" dirty="0"/>
          </a:p>
        </p:txBody>
      </p:sp>
      <p:pic>
        <p:nvPicPr>
          <p:cNvPr id="4" name="Содержимое 3" descr="PIC_0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66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 совместной деятельности взрослого и ребенка  во 2 младшей группе тема: «Народная игрушка» Технология: личностного ориентирования педагога с детьми.</vt:lpstr>
      <vt:lpstr>Знакомимся с народной игрушкой.</vt:lpstr>
      <vt:lpstr>Рассмотрим матрешек.</vt:lpstr>
      <vt:lpstr>Мы раскрашиваем игрушки.</vt:lpstr>
      <vt:lpstr>Вот какой петушок получился.</vt:lpstr>
      <vt:lpstr>Выставка наших работ.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совместной деятельности взрослого и ребенка  во 2 младшей группе тема: «Матрешка» Технология: мастерских</dc:title>
  <dc:creator>1212</dc:creator>
  <cp:lastModifiedBy>1212</cp:lastModifiedBy>
  <cp:revision>7</cp:revision>
  <dcterms:created xsi:type="dcterms:W3CDTF">2014-03-30T10:07:34Z</dcterms:created>
  <dcterms:modified xsi:type="dcterms:W3CDTF">2014-04-09T18:11:22Z</dcterms:modified>
</cp:coreProperties>
</file>