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3168352"/>
          </a:xfrm>
        </p:spPr>
        <p:txBody>
          <a:bodyPr/>
          <a:lstStyle/>
          <a:p>
            <a:r>
              <a:rPr lang="ru-RU" dirty="0" smtClean="0"/>
              <a:t>Презентация игры «Отвечай быстро»</a:t>
            </a:r>
            <a:br>
              <a:rPr lang="ru-RU" dirty="0" smtClean="0"/>
            </a:br>
            <a:r>
              <a:rPr lang="ru-RU" dirty="0" smtClean="0"/>
              <a:t>для детей подготовительной группы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Самойлова Надежда Александровна </a:t>
            </a:r>
          </a:p>
          <a:p>
            <a:r>
              <a:rPr lang="ru-RU" smtClean="0"/>
              <a:t>ПДО д/с № 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5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400" b="1" dirty="0"/>
              <a:t>Цель игры</a:t>
            </a:r>
            <a:r>
              <a:rPr lang="ru-RU" sz="3400" dirty="0"/>
              <a:t>: Закреплять умение детей классифицировать предметы по цвету, форме, качеству. Активизировать словарь, воспитывать слуховое внимание, умение быстро думать.</a:t>
            </a:r>
          </a:p>
          <a:p>
            <a:r>
              <a:rPr lang="ru-RU" sz="3400" b="1" dirty="0"/>
              <a:t>Ход игры</a:t>
            </a:r>
            <a:endParaRPr lang="ru-RU" sz="3400" dirty="0"/>
          </a:p>
          <a:p>
            <a:r>
              <a:rPr lang="ru-RU" sz="3400" dirty="0"/>
              <a:t>Воспитатель: Если хочешь ловким быть, если хочешь умным быть, самым первым победить,  приглашаю вас поиграть в интересную игру.  Кто согласен – становитесь в круг. Игра называется «Отвечай быстро». У меня в руках мяч. Я назову какой-либо цвет и брошу кому-нибудь из вас мяч. Ребенок поймает мяч и назовет предмет этого цвета. После того, как ребенок правильно ответит, он сам называет любой цвет и бросает мяч кому-нибудь из играющих. Тот ловит мяч и называет предмет и т.д.</a:t>
            </a:r>
          </a:p>
          <a:p>
            <a:r>
              <a:rPr lang="ru-RU" sz="3400" dirty="0"/>
              <a:t>«Зеленый» - говорит воспитатель (делает маленькую паузу, давая возможность вспомнить предметы зеленого цвета) и бросает мяч Никите.</a:t>
            </a:r>
          </a:p>
          <a:p>
            <a:r>
              <a:rPr lang="ru-RU" sz="3400" dirty="0"/>
              <a:t>«Лист» - отвечает Никита и назвав цвет «голубой», бросает мяч Кате.  </a:t>
            </a:r>
          </a:p>
          <a:p>
            <a:r>
              <a:rPr lang="ru-RU" sz="3400" dirty="0" smtClean="0"/>
              <a:t>«Небо» – отвечает Катя и говорит «красный» , бросая мяч следующему ребенку .</a:t>
            </a:r>
          </a:p>
          <a:p>
            <a:r>
              <a:rPr lang="ru-RU" sz="3400" dirty="0" smtClean="0"/>
              <a:t>«Помидор» – отвечает ребенок и передает ход следующему, называя цвет «Оранжевый»</a:t>
            </a:r>
          </a:p>
          <a:p>
            <a:r>
              <a:rPr lang="ru-RU" dirty="0" smtClean="0"/>
              <a:t>   «Апельсин» – отвечает ребенок и передает название нового цвета по кругу.</a:t>
            </a:r>
          </a:p>
          <a:p>
            <a:r>
              <a:rPr lang="ru-RU" dirty="0" smtClean="0"/>
              <a:t>Игра продолжается до тех пор, пока не будут названы </a:t>
            </a:r>
            <a:r>
              <a:rPr lang="ru-RU" smtClean="0"/>
              <a:t>все цвета.                                    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83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Зеленый лист	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1-1</a:t>
            </a:r>
            <a:endParaRPr lang="ru-RU" dirty="0"/>
          </a:p>
        </p:txBody>
      </p:sp>
      <p:pic>
        <p:nvPicPr>
          <p:cNvPr id="2050" name="Picture 2" descr="C:\Users\Пользователь\Desktop\Самойлова Надежда\Исходники\mzm.nvvzfdv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60848"/>
            <a:ext cx="3121025" cy="312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75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Голубое небо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1-2</a:t>
            </a:r>
            <a:endParaRPr lang="ru-RU" dirty="0"/>
          </a:p>
        </p:txBody>
      </p:sp>
      <p:pic>
        <p:nvPicPr>
          <p:cNvPr id="3074" name="Picture 2" descr="C:\Users\Пользователь\Desktop\Самойлова Надежда\Исходники\normal_clouds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353" y="1988840"/>
            <a:ext cx="4896544" cy="391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29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Красный помидор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1-3</a:t>
            </a:r>
            <a:endParaRPr lang="ru-RU" dirty="0"/>
          </a:p>
        </p:txBody>
      </p:sp>
      <p:pic>
        <p:nvPicPr>
          <p:cNvPr id="4098" name="Picture 2" descr="C:\Users\Пользователь\Desktop\Самойлова Надежда\Исходники\PRODUCT_4737_464045723638878988239124433056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84784"/>
            <a:ext cx="3679865" cy="40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05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Оранжевый апельсин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1-4</a:t>
            </a:r>
            <a:endParaRPr lang="ru-RU" dirty="0"/>
          </a:p>
        </p:txBody>
      </p:sp>
      <p:pic>
        <p:nvPicPr>
          <p:cNvPr id="5122" name="Picture 2" descr="C:\Users\Пользователь\Desktop\Самойлова Надежда\Исходники\11674e0944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2075"/>
            <a:ext cx="4998844" cy="374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508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246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игры «Отвечай быстро» для детей подготовительной группы</vt:lpstr>
      <vt:lpstr>Ход игры</vt:lpstr>
      <vt:lpstr>Зеленый лист  </vt:lpstr>
      <vt:lpstr>Голубое небо</vt:lpstr>
      <vt:lpstr>Красный помидор</vt:lpstr>
      <vt:lpstr>Оранжевый апельсин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игры «Отвечай быстро» для детей подготовительной группы</dc:title>
  <dc:creator>Пользователь</dc:creator>
  <cp:lastModifiedBy>Пользователь</cp:lastModifiedBy>
  <cp:revision>4</cp:revision>
  <dcterms:created xsi:type="dcterms:W3CDTF">2014-04-13T17:17:15Z</dcterms:created>
  <dcterms:modified xsi:type="dcterms:W3CDTF">2014-04-24T15:56:26Z</dcterms:modified>
</cp:coreProperties>
</file>