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1026B-B43E-43AD-B8A2-5484A25CCBD8}" type="datetimeFigureOut">
              <a:rPr lang="ru-RU" smtClean="0"/>
              <a:t>27.06.2013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C75BEC-6459-469C-9E1F-506158CB586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любимый город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Санкт-Петербург</a:t>
            </a:r>
            <a:endParaRPr lang="ru-RU" sz="5400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4174232" cy="1162050"/>
          </a:xfrm>
        </p:spPr>
        <p:txBody>
          <a:bodyPr/>
          <a:lstStyle/>
          <a:p>
            <a:r>
              <a:rPr lang="ru-RU" sz="5400" dirty="0" smtClean="0"/>
              <a:t>Летний сад.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268760"/>
            <a:ext cx="3024336" cy="55892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Был спланирован Петром </a:t>
            </a:r>
            <a:r>
              <a:rPr lang="en-US" sz="2400" dirty="0" smtClean="0"/>
              <a:t>I </a:t>
            </a:r>
            <a:r>
              <a:rPr lang="ru-RU" sz="2400" dirty="0" smtClean="0"/>
              <a:t>как место, где приличные горожане могли культурно отдохнуть. Создатели сада наполнили его скульптурами, специально привезёнными из Италии.</a:t>
            </a:r>
            <a:endParaRPr lang="ru-RU" sz="2400" dirty="0"/>
          </a:p>
        </p:txBody>
      </p:sp>
      <p:pic>
        <p:nvPicPr>
          <p:cNvPr id="5" name="Содержимое 4" descr="DSC_59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69159"/>
            <a:ext cx="5111750" cy="3786481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715000"/>
            <a:ext cx="8229600" cy="1143000"/>
          </a:xfrm>
        </p:spPr>
        <p:txBody>
          <a:bodyPr/>
          <a:lstStyle/>
          <a:p>
            <a:r>
              <a:rPr lang="ru-RU" dirty="0" smtClean="0"/>
              <a:t>Зимний дворец.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4038600" cy="44348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грандиозное строение, которое является старейшим зданием на Дворцовой площади, сооружённое в стиле барокко.</a:t>
            </a:r>
            <a:endParaRPr lang="ru-RU" sz="2000" dirty="0"/>
          </a:p>
        </p:txBody>
      </p:sp>
      <p:pic>
        <p:nvPicPr>
          <p:cNvPr id="5" name="Содержимое 4" descr="zimniy_dvorec_-_01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6156684" cy="4104456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5474568" cy="1582621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Ростральные     </a:t>
            </a:r>
            <a:br>
              <a:rPr lang="ru-RU" sz="4400" dirty="0" smtClean="0"/>
            </a:br>
            <a:r>
              <a:rPr lang="ru-RU" sz="4400" dirty="0" smtClean="0"/>
              <a:t>    колонны.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2209800" cy="2179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Они были возведены в</a:t>
            </a:r>
            <a:r>
              <a:rPr lang="ru-RU" sz="1800" dirty="0" smtClean="0"/>
              <a:t> </a:t>
            </a:r>
            <a:r>
              <a:rPr lang="ru-RU" sz="1800" dirty="0" smtClean="0"/>
              <a:t>1810 году, по проекту архитектора Тома де </a:t>
            </a:r>
            <a:r>
              <a:rPr lang="ru-RU" sz="1800" dirty="0" err="1" smtClean="0"/>
              <a:t>Томона</a:t>
            </a:r>
            <a:r>
              <a:rPr lang="ru-RU" sz="1800" dirty="0" smtClean="0"/>
              <a:t>, который украсил их рострами кораблей. Они показывают мощь и величие флота морского государства. Маяки зажигались ночью и в туман. Сейчас маяки колонн зажигаются в дни праздников.</a:t>
            </a:r>
            <a:endParaRPr lang="ru-RU" sz="1800" dirty="0"/>
          </a:p>
        </p:txBody>
      </p:sp>
      <p:pic>
        <p:nvPicPr>
          <p:cNvPr id="5" name="Рисунок 4" descr="gdf45y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69" b="18069"/>
          <a:stretch>
            <a:fillRect/>
          </a:stretch>
        </p:blipFill>
        <p:spPr>
          <a:xfrm rot="427933">
            <a:off x="3485793" y="1199517"/>
            <a:ext cx="4617720" cy="393192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Петропавловская крепость.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5157192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 и есть сердце Питера, сооружение, с которого началось строительство города. Здесь находится знаменитая пушка, которая с незапамятных времён стреляет ровно в полдень, отмечая время.</a:t>
            </a:r>
            <a:endParaRPr lang="ru-RU" sz="1800" dirty="0"/>
          </a:p>
        </p:txBody>
      </p:sp>
      <p:pic>
        <p:nvPicPr>
          <p:cNvPr id="6" name="Рисунок 5" descr="belie-nochi-v-sankt-peterburge-petropavlovskaya-kre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191250" cy="417646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94512" cy="1162050"/>
          </a:xfrm>
        </p:spPr>
        <p:txBody>
          <a:bodyPr/>
          <a:lstStyle/>
          <a:p>
            <a:r>
              <a:rPr lang="ru-RU" sz="5400" dirty="0" smtClean="0"/>
              <a:t>Казанский собор.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268760"/>
            <a:ext cx="274320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Назван в честь иконы Казанской Божьей Матери. У полукруглой колоннады располагается сквер с фонтаном.</a:t>
            </a:r>
            <a:endParaRPr lang="ru-RU" sz="2800" dirty="0"/>
          </a:p>
        </p:txBody>
      </p:sp>
      <p:pic>
        <p:nvPicPr>
          <p:cNvPr id="5" name="Содержимое 4" descr="img_24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81392">
            <a:off x="3419872" y="1844824"/>
            <a:ext cx="5111750" cy="3411824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Исаакиевский собор.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517232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Внутреннее убранство храма – позолота и камень, лазурит, малахит, мрамор. Впечатляет купольная роспись, воссоздающая библейские темы.</a:t>
            </a:r>
            <a:endParaRPr lang="ru-RU" sz="2400" dirty="0"/>
          </a:p>
        </p:txBody>
      </p:sp>
      <p:pic>
        <p:nvPicPr>
          <p:cNvPr id="6" name="Рисунок 5" descr="600_380_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16000"/>
            <a:ext cx="7620000" cy="4501232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Дворцовая площадь.</a:t>
            </a:r>
            <a:endParaRPr lang="ru-RU" dirty="0"/>
          </a:p>
        </p:txBody>
      </p:sp>
      <p:pic>
        <p:nvPicPr>
          <p:cNvPr id="5" name="Содержимое 4" descr="DSC093967687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57716"/>
            <a:ext cx="4038600" cy="31602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423160"/>
            <a:ext cx="4038600" cy="4434840"/>
          </a:xfrm>
        </p:spPr>
        <p:txBody>
          <a:bodyPr/>
          <a:lstStyle/>
          <a:p>
            <a:r>
              <a:rPr lang="ru-RU" dirty="0" smtClean="0"/>
              <a:t>Ансамбль площади посвящён победе России в Отечественной войне 1812 года. Это главная площадь города.</a:t>
            </a: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Александровская колонна.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Колонна – памятник на Дворцовой площади Санкт-Петербурга – дань уважения императора Николая </a:t>
            </a:r>
            <a:r>
              <a:rPr lang="en-US" dirty="0" smtClean="0"/>
              <a:t>I </a:t>
            </a:r>
            <a:r>
              <a:rPr lang="ru-RU" dirty="0" smtClean="0"/>
              <a:t>своему брату, Александру </a:t>
            </a:r>
            <a:r>
              <a:rPr lang="en-US" dirty="0" smtClean="0"/>
              <a:t>I</a:t>
            </a:r>
            <a:r>
              <a:rPr lang="ru-RU" dirty="0" smtClean="0"/>
              <a:t>, победителю Наполеона.</a:t>
            </a:r>
            <a:endParaRPr lang="ru-RU" dirty="0"/>
          </a:p>
        </p:txBody>
      </p:sp>
      <p:pic>
        <p:nvPicPr>
          <p:cNvPr id="5" name="Содержимое 4" descr="DSC039378768767867888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0323" y="1920875"/>
            <a:ext cx="3974353" cy="4433888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/>
          <a:lstStyle/>
          <a:p>
            <a:r>
              <a:rPr lang="ru-RU" dirty="0" smtClean="0"/>
              <a:t>Петропавловский собор.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3688" y="33265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Он до сих пор считается самым высоким архитектурным сооружением в Петербурге. Золотой шпиль колокольни венчает фигуру летящего ангела.</a:t>
            </a:r>
            <a:endParaRPr lang="ru-RU" sz="1600" dirty="0"/>
          </a:p>
        </p:txBody>
      </p:sp>
      <p:pic>
        <p:nvPicPr>
          <p:cNvPr id="6" name="Рисунок 5" descr="28834568_Petropavlovskiy_sobor_v_lunnuyu_no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4030960" cy="5040561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Год основания. История названия.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Санкт-Петербург – основан 27 мая 1703 года. Назван город в честь апостола Петра – небесного покровителя Петра </a:t>
            </a:r>
            <a:r>
              <a:rPr lang="en-US" sz="1600" dirty="0" smtClean="0"/>
              <a:t>I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 descr="foto_peterburg_visoty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2060848"/>
            <a:ext cx="6588733" cy="43924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Характер города. История города.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661248"/>
            <a:ext cx="7467600" cy="487375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Город строился на месте болот. Строительство началось с постройки Петропавловской крепости на Заячьем острове.</a:t>
            </a:r>
            <a:endParaRPr lang="ru-RU" sz="1600" dirty="0"/>
          </a:p>
        </p:txBody>
      </p:sp>
      <p:pic>
        <p:nvPicPr>
          <p:cNvPr id="4" name="Рисунок 3" descr="petropavlovv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08720"/>
            <a:ext cx="3936438" cy="2952328"/>
          </a:xfrm>
          <a:prstGeom prst="rect">
            <a:avLst/>
          </a:prstGeom>
        </p:spPr>
      </p:pic>
      <p:pic>
        <p:nvPicPr>
          <p:cNvPr id="5" name="Рисунок 4" descr="belie-nochi-v-sankt-peterburge-petropavlovskaya-kre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4248472" cy="48291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Блокада города.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941168"/>
            <a:ext cx="4040188" cy="659352"/>
          </a:xfrm>
        </p:spPr>
        <p:txBody>
          <a:bodyPr/>
          <a:lstStyle/>
          <a:p>
            <a:r>
              <a:rPr lang="ru-RU" sz="1800" dirty="0" smtClean="0"/>
              <a:t>Самый тяжёлый период за всё время существования города – блокада Ленинграда. После снятия блокады наш город первым из русских городов был удостоен звания Города-героя.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_3e11_43b95bc9_X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040188" cy="3025091"/>
          </a:xfrm>
        </p:spPr>
      </p:pic>
      <p:pic>
        <p:nvPicPr>
          <p:cNvPr id="8" name="Содержимое 7" descr="фотографии-редких-Ленинграда-красивые фотографии-необычные фотографии_932414608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772816"/>
            <a:ext cx="4499992" cy="3888432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373216"/>
            <a:ext cx="8229600" cy="1143000"/>
          </a:xfrm>
        </p:spPr>
        <p:txBody>
          <a:bodyPr/>
          <a:lstStyle/>
          <a:p>
            <a:r>
              <a:rPr lang="ru-RU" dirty="0" smtClean="0"/>
              <a:t>Герб города.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389120"/>
          </a:xfrm>
        </p:spPr>
        <p:txBody>
          <a:bodyPr/>
          <a:lstStyle/>
          <a:p>
            <a:r>
              <a:rPr lang="ru-RU" dirty="0" smtClean="0"/>
              <a:t>Поле у герба красное, а на поле – два серебряных якоря накрест положены. Один якорь тоненький – речной. Другой, большой, широкий – морской.</a:t>
            </a:r>
            <a:endParaRPr lang="ru-RU" dirty="0"/>
          </a:p>
        </p:txBody>
      </p:sp>
      <p:pic>
        <p:nvPicPr>
          <p:cNvPr id="4" name="Рисунок 3" descr="stpetersburg2003_city_coa_n54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032448" cy="4314719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362456"/>
          </a:xfrm>
        </p:spPr>
        <p:txBody>
          <a:bodyPr/>
          <a:lstStyle/>
          <a:p>
            <a:r>
              <a:rPr lang="ru-RU" sz="4800" dirty="0" smtClean="0"/>
              <a:t>Самые знаменитые 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smtClean="0"/>
              <a:t>    места Санкт-Петербурга.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sddddfggf4562265464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4574">
            <a:off x="437821" y="1652117"/>
            <a:ext cx="1252002" cy="2173617"/>
          </a:xfrm>
          <a:prstGeom prst="rect">
            <a:avLst/>
          </a:prstGeom>
        </p:spPr>
      </p:pic>
      <p:pic>
        <p:nvPicPr>
          <p:cNvPr id="6" name="Рисунок 5" descr="DSC_0234756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76873"/>
            <a:ext cx="2520280" cy="1872208"/>
          </a:xfrm>
          <a:prstGeom prst="rect">
            <a:avLst/>
          </a:prstGeom>
        </p:spPr>
      </p:pic>
      <p:pic>
        <p:nvPicPr>
          <p:cNvPr id="7" name="Рисунок 6" descr="DSC01055657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45024"/>
            <a:ext cx="2158326" cy="1746895"/>
          </a:xfrm>
          <a:prstGeom prst="rect">
            <a:avLst/>
          </a:prstGeom>
        </p:spPr>
      </p:pic>
      <p:pic>
        <p:nvPicPr>
          <p:cNvPr id="8" name="Рисунок 7" descr="DSC_5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772816"/>
            <a:ext cx="2399463" cy="1777380"/>
          </a:xfrm>
          <a:prstGeom prst="rect">
            <a:avLst/>
          </a:prstGeom>
        </p:spPr>
      </p:pic>
      <p:pic>
        <p:nvPicPr>
          <p:cNvPr id="9" name="Рисунок 8" descr="zimniy_dvorec_-_01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941168"/>
            <a:ext cx="2568327" cy="1712218"/>
          </a:xfrm>
          <a:prstGeom prst="rect">
            <a:avLst/>
          </a:prstGeom>
        </p:spPr>
      </p:pic>
      <p:pic>
        <p:nvPicPr>
          <p:cNvPr id="10" name="Рисунок 9" descr="gdf45y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68623">
            <a:off x="5872076" y="1946815"/>
            <a:ext cx="1656185" cy="2852936"/>
          </a:xfrm>
          <a:prstGeom prst="rect">
            <a:avLst/>
          </a:prstGeom>
        </p:spPr>
      </p:pic>
      <p:pic>
        <p:nvPicPr>
          <p:cNvPr id="11" name="Рисунок 10" descr="belie-nochi-v-sankt-peterburge-petropavlovskaya-krepos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284984"/>
            <a:ext cx="2015505" cy="1572094"/>
          </a:xfrm>
          <a:prstGeom prst="rect">
            <a:avLst/>
          </a:prstGeom>
        </p:spPr>
      </p:pic>
      <p:pic>
        <p:nvPicPr>
          <p:cNvPr id="12" name="Рисунок 11" descr="img_24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769757">
            <a:off x="2028383" y="3984374"/>
            <a:ext cx="2448272" cy="1994215"/>
          </a:xfrm>
          <a:prstGeom prst="rect">
            <a:avLst/>
          </a:prstGeom>
        </p:spPr>
      </p:pic>
      <p:pic>
        <p:nvPicPr>
          <p:cNvPr id="14" name="Рисунок 13" descr="600_380_fix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3" y="5013176"/>
            <a:ext cx="2376265" cy="1656184"/>
          </a:xfrm>
          <a:prstGeom prst="rect">
            <a:avLst/>
          </a:prstGeom>
        </p:spPr>
      </p:pic>
      <p:pic>
        <p:nvPicPr>
          <p:cNvPr id="15" name="Рисунок 14" descr="DSC0939676878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3573016"/>
            <a:ext cx="2245840" cy="1757370"/>
          </a:xfrm>
          <a:prstGeom prst="rect">
            <a:avLst/>
          </a:prstGeom>
        </p:spPr>
      </p:pic>
      <p:pic>
        <p:nvPicPr>
          <p:cNvPr id="16" name="Рисунок 15" descr="DSC0393787687678678888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4365104"/>
            <a:ext cx="1512168" cy="2304256"/>
          </a:xfrm>
          <a:prstGeom prst="rect">
            <a:avLst/>
          </a:prstGeom>
        </p:spPr>
      </p:pic>
      <p:pic>
        <p:nvPicPr>
          <p:cNvPr id="17" name="Рисунок 16" descr="28834568_Petropavlovskiy_sobor_v_lunnuyu_noc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60536">
            <a:off x="5629466" y="4457927"/>
            <a:ext cx="1497756" cy="224425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4427984" cy="15826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Адмиралтейство.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2209800" cy="2179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Раньше это здание было мазанкой. Это величественное здание, увенчанное одним из самых узнаваемых символов Петербурга – корабликом на шпиле.</a:t>
            </a:r>
            <a:endParaRPr lang="ru-RU" sz="1800" dirty="0"/>
          </a:p>
        </p:txBody>
      </p:sp>
      <p:pic>
        <p:nvPicPr>
          <p:cNvPr id="5" name="Рисунок 4" descr="fsddddfggf45622654645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69" b="18069"/>
          <a:stretch>
            <a:fillRect/>
          </a:stretch>
        </p:blipFill>
        <p:spPr/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8229600" cy="1143000"/>
          </a:xfrm>
        </p:spPr>
        <p:txBody>
          <a:bodyPr/>
          <a:lstStyle/>
          <a:p>
            <a:r>
              <a:rPr lang="ru-RU" dirty="0" smtClean="0"/>
              <a:t>Кунсткамера.</a:t>
            </a:r>
            <a:endParaRPr lang="ru-RU" dirty="0"/>
          </a:p>
        </p:txBody>
      </p:sp>
      <p:pic>
        <p:nvPicPr>
          <p:cNvPr id="5" name="Содержимое 4" descr="DSC_02347566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605" y="260648"/>
            <a:ext cx="5002207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692696"/>
            <a:ext cx="4038600" cy="4434840"/>
          </a:xfrm>
        </p:spPr>
        <p:txBody>
          <a:bodyPr/>
          <a:lstStyle/>
          <a:p>
            <a:r>
              <a:rPr lang="ru-RU" dirty="0" smtClean="0"/>
              <a:t>Пётр </a:t>
            </a:r>
            <a:r>
              <a:rPr lang="en-US" dirty="0" smtClean="0"/>
              <a:t>I </a:t>
            </a:r>
            <a:r>
              <a:rPr lang="ru-RU" dirty="0" smtClean="0"/>
              <a:t>хотел создать музей для поученья и знания о живой и мёртвой природе.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8229600" cy="1143000"/>
          </a:xfrm>
        </p:spPr>
        <p:txBody>
          <a:bodyPr/>
          <a:lstStyle/>
          <a:p>
            <a:r>
              <a:rPr lang="ru-RU" dirty="0" smtClean="0"/>
              <a:t>Медный всадник.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 этого памятника </a:t>
            </a:r>
            <a:r>
              <a:rPr lang="ru-RU" sz="2000" dirty="0" err="1" smtClean="0"/>
              <a:t>Этьен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Марие</a:t>
            </a:r>
            <a:r>
              <a:rPr lang="ru-RU" sz="2000" dirty="0" smtClean="0"/>
              <a:t> Фальконе. Он является одним из главных символов Северной столицы.</a:t>
            </a:r>
            <a:endParaRPr lang="ru-RU" sz="2000" dirty="0"/>
          </a:p>
        </p:txBody>
      </p:sp>
      <p:pic>
        <p:nvPicPr>
          <p:cNvPr id="8" name="Рисунок 7" descr="DSC01055657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5879976" cy="457391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413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Мой любимый город</vt:lpstr>
      <vt:lpstr>Год основания. История названия.</vt:lpstr>
      <vt:lpstr>Характер города. История города.</vt:lpstr>
      <vt:lpstr>Блокада города.</vt:lpstr>
      <vt:lpstr>Герб города.</vt:lpstr>
      <vt:lpstr>Самые знаменитые       места Санкт-Петербурга.</vt:lpstr>
      <vt:lpstr>Адмиралтейство.</vt:lpstr>
      <vt:lpstr>Кунсткамера.</vt:lpstr>
      <vt:lpstr>Медный всадник.</vt:lpstr>
      <vt:lpstr>Летний сад.</vt:lpstr>
      <vt:lpstr>Зимний дворец.</vt:lpstr>
      <vt:lpstr>Ростральные          колонны.</vt:lpstr>
      <vt:lpstr>Петропавловская крепость.</vt:lpstr>
      <vt:lpstr>Казанский собор.</vt:lpstr>
      <vt:lpstr>Исаакиевский собор.</vt:lpstr>
      <vt:lpstr>Дворцовая площадь.</vt:lpstr>
      <vt:lpstr>Александровская колонна.</vt:lpstr>
      <vt:lpstr>Петропавловский собор.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</dc:title>
  <dc:creator>маринка</dc:creator>
  <cp:lastModifiedBy>маринка</cp:lastModifiedBy>
  <cp:revision>14</cp:revision>
  <dcterms:created xsi:type="dcterms:W3CDTF">2013-06-27T10:42:32Z</dcterms:created>
  <dcterms:modified xsi:type="dcterms:W3CDTF">2013-06-27T13:05:50Z</dcterms:modified>
</cp:coreProperties>
</file>