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4302-E433-4C76-8768-F25E95C72B4B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84F485-DA0C-4252-83E2-5B7FAACB87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4302-E433-4C76-8768-F25E95C72B4B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F485-DA0C-4252-83E2-5B7FAACB87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4302-E433-4C76-8768-F25E95C72B4B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F485-DA0C-4252-83E2-5B7FAACB87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4302-E433-4C76-8768-F25E95C72B4B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84F485-DA0C-4252-83E2-5B7FAACB87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4302-E433-4C76-8768-F25E95C72B4B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F485-DA0C-4252-83E2-5B7FAACB87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4302-E433-4C76-8768-F25E95C72B4B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F485-DA0C-4252-83E2-5B7FAACB87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4302-E433-4C76-8768-F25E95C72B4B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84F485-DA0C-4252-83E2-5B7FAACB876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4302-E433-4C76-8768-F25E95C72B4B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F485-DA0C-4252-83E2-5B7FAACB87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4302-E433-4C76-8768-F25E95C72B4B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F485-DA0C-4252-83E2-5B7FAACB87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4302-E433-4C76-8768-F25E95C72B4B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F485-DA0C-4252-83E2-5B7FAACB87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4302-E433-4C76-8768-F25E95C72B4B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F485-DA0C-4252-83E2-5B7FAACB876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044302-E433-4C76-8768-F25E95C72B4B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84F485-DA0C-4252-83E2-5B7FAACB87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города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6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79953"/>
            <a:ext cx="5975002" cy="414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2060848"/>
            <a:ext cx="4572000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/>
              <a:t>Площадь эта главная,</a:t>
            </a:r>
          </a:p>
          <a:p>
            <a:pPr algn="ctr"/>
            <a:r>
              <a:rPr lang="ru-RU" sz="2000" b="1" dirty="0" smtClean="0"/>
              <a:t>Площадь эта славная. </a:t>
            </a:r>
          </a:p>
          <a:p>
            <a:pPr algn="ctr"/>
            <a:r>
              <a:rPr lang="ru-RU" sz="2000" b="1" dirty="0" smtClean="0"/>
              <a:t>Побывать на ней все рады: </a:t>
            </a:r>
          </a:p>
          <a:p>
            <a:pPr algn="ctr"/>
            <a:r>
              <a:rPr lang="ru-RU" sz="2000" b="1" dirty="0" smtClean="0"/>
              <a:t>Тут проводятся парады, </a:t>
            </a:r>
          </a:p>
          <a:p>
            <a:pPr algn="ctr"/>
            <a:r>
              <a:rPr lang="ru-RU" sz="2000" b="1" dirty="0" smtClean="0"/>
              <a:t>Проходят демонстранты, </a:t>
            </a:r>
          </a:p>
          <a:p>
            <a:pPr algn="ctr"/>
            <a:r>
              <a:rPr lang="ru-RU" sz="2000" b="1" dirty="0" smtClean="0"/>
              <a:t>Играют оркестранты. </a:t>
            </a:r>
          </a:p>
          <a:p>
            <a:pPr algn="ctr"/>
            <a:r>
              <a:rPr lang="ru-RU" sz="2000" b="1" dirty="0" smtClean="0"/>
              <a:t>Бывают здесь гуляния, </a:t>
            </a:r>
          </a:p>
          <a:p>
            <a:pPr algn="ctr"/>
            <a:r>
              <a:rPr lang="ru-RU" sz="2000" b="1" dirty="0" smtClean="0"/>
              <a:t>На лошадях катания. </a:t>
            </a:r>
          </a:p>
          <a:p>
            <a:pPr algn="ctr"/>
            <a:r>
              <a:rPr lang="ru-RU" sz="2000" b="1" dirty="0" smtClean="0"/>
              <a:t>Хоть она и старая, </a:t>
            </a:r>
          </a:p>
          <a:p>
            <a:pPr algn="ctr"/>
            <a:r>
              <a:rPr lang="ru-RU" sz="2000" b="1" dirty="0" smtClean="0"/>
              <a:t>Но выглядит, как новая, </a:t>
            </a:r>
          </a:p>
          <a:p>
            <a:pPr algn="ctr"/>
            <a:r>
              <a:rPr lang="ru-RU" sz="2000" b="1" dirty="0" smtClean="0"/>
              <a:t>Площадь наша главная </a:t>
            </a:r>
          </a:p>
          <a:p>
            <a:pPr algn="ctr"/>
            <a:r>
              <a:rPr lang="ru-RU" sz="2000" b="1" dirty="0" smtClean="0"/>
              <a:t>По имени …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908720"/>
            <a:ext cx="220605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Дворцовая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9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348880"/>
            <a:ext cx="3901261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Жил давно в России царь,</a:t>
            </a:r>
          </a:p>
          <a:p>
            <a:pPr algn="ctr"/>
            <a:r>
              <a:rPr lang="ru-RU" sz="2000" b="1" dirty="0" smtClean="0"/>
              <a:t>Очень мудрый государь.</a:t>
            </a:r>
          </a:p>
          <a:p>
            <a:pPr algn="ctr"/>
            <a:r>
              <a:rPr lang="ru-RU" sz="2000" b="1" dirty="0" smtClean="0"/>
              <a:t>Он на троне не сидел,</a:t>
            </a:r>
          </a:p>
          <a:p>
            <a:pPr algn="ctr"/>
            <a:r>
              <a:rPr lang="ru-RU" sz="2000" b="1" dirty="0" smtClean="0"/>
              <a:t>Делал за день по сто дел.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Одержал побед немало,</a:t>
            </a:r>
          </a:p>
          <a:p>
            <a:pPr algn="ctr"/>
            <a:r>
              <a:rPr lang="ru-RU" sz="2000" b="1" dirty="0" smtClean="0"/>
              <a:t>Мореходом был бывалым;</a:t>
            </a:r>
          </a:p>
          <a:p>
            <a:pPr algn="ctr"/>
            <a:r>
              <a:rPr lang="ru-RU" sz="2000" b="1" dirty="0" smtClean="0"/>
              <a:t>Он и плотник, и кузнец,</a:t>
            </a:r>
          </a:p>
          <a:p>
            <a:pPr algn="ctr"/>
            <a:r>
              <a:rPr lang="ru-RU" sz="2000" b="1" dirty="0" smtClean="0"/>
              <a:t>               Кто был царь тот удалец?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11144" y="908720"/>
            <a:ext cx="165462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Петр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21717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24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ИГРА «По болоту </a:t>
            </a:r>
            <a:r>
              <a:rPr lang="ru-RU" smtClean="0"/>
              <a:t>Петр </a:t>
            </a:r>
            <a:r>
              <a:rPr lang="ru-RU" smtClean="0"/>
              <a:t>пошёл»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60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725144"/>
            <a:ext cx="5381153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Днем города!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Ура!!!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32656"/>
            <a:ext cx="593324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874" y="2348880"/>
            <a:ext cx="532447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 о том, как наш город родился.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1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724333"/>
            <a:ext cx="279249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6388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3541713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2677070"/>
            <a:ext cx="19694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                                                                      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ОД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1 2 3 4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588224" y="3984955"/>
            <a:ext cx="313300" cy="5040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11045" y="1014223"/>
            <a:ext cx="1660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ГОРЫ</a:t>
            </a:r>
            <a:endParaRPr lang="ru-RU" sz="4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19007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44008" y="1013550"/>
            <a:ext cx="943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ОД</a:t>
            </a:r>
          </a:p>
        </p:txBody>
      </p:sp>
    </p:spTree>
    <p:extLst>
      <p:ext uri="{BB962C8B-B14F-4D97-AF65-F5344CB8AC3E}">
        <p14:creationId xmlns:p14="http://schemas.microsoft.com/office/powerpoint/2010/main" val="382924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378" y="2651769"/>
            <a:ext cx="185261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016" y="4675832"/>
            <a:ext cx="16430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atin typeface="Arial Black" pitchFamily="34" charset="0"/>
            </a:endParaRPr>
          </a:p>
          <a:p>
            <a:r>
              <a:rPr lang="ru-RU" sz="3200" dirty="0" smtClean="0">
                <a:latin typeface="Arial Black" pitchFamily="34" charset="0"/>
              </a:rPr>
              <a:t>   Е</a:t>
            </a:r>
          </a:p>
          <a:p>
            <a:r>
              <a:rPr lang="ru-RU" sz="3200" dirty="0" smtClean="0">
                <a:latin typeface="Arial Black" pitchFamily="34" charset="0"/>
              </a:rPr>
              <a:t>1 2 3</a:t>
            </a:r>
          </a:p>
          <a:p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4922053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Arial Black" pitchFamily="34" charset="0"/>
              </a:rPr>
              <a:t>А</a:t>
            </a:r>
            <a:endParaRPr lang="ru-RU" sz="9600" dirty="0">
              <a:latin typeface="Arial Black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71600" y="5733256"/>
            <a:ext cx="374953" cy="4320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004048" y="1700808"/>
            <a:ext cx="2313454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А</a:t>
            </a:r>
            <a:endParaRPr lang="ru-RU" sz="287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8718" y="3861048"/>
            <a:ext cx="7441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НЕ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1124744"/>
            <a:ext cx="1439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Р А К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91609" y="1293440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24606" y="1124997"/>
            <a:ext cx="494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9872" y="1144419"/>
            <a:ext cx="48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6016" y="1144419"/>
            <a:ext cx="856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8718" y="1144419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32832" y="1152567"/>
            <a:ext cx="48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9570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3322637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634171"/>
            <a:ext cx="344007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2079" y="908720"/>
            <a:ext cx="3494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ФОНТАНКА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03370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484784"/>
            <a:ext cx="396993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«Туча»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4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7233" y="2420888"/>
            <a:ext cx="5493990" cy="349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564904"/>
            <a:ext cx="5045805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Триста лет тому назад </a:t>
            </a:r>
          </a:p>
          <a:p>
            <a:pPr algn="ctr"/>
            <a:r>
              <a:rPr lang="ru-RU" sz="2800" b="1" dirty="0" smtClean="0"/>
              <a:t>Был заложен этот град. </a:t>
            </a:r>
          </a:p>
          <a:p>
            <a:pPr algn="ctr"/>
            <a:r>
              <a:rPr lang="ru-RU" sz="2800" b="1" dirty="0" smtClean="0"/>
              <a:t>В Невской дельте, средь болот. </a:t>
            </a:r>
          </a:p>
          <a:p>
            <a:pPr algn="ctr"/>
            <a:r>
              <a:rPr lang="ru-RU" sz="2800" b="1" dirty="0" smtClean="0"/>
              <a:t>Здесь рождался русский флот. 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1268760"/>
            <a:ext cx="354962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Санкт-Петербург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98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32047"/>
            <a:ext cx="6167698" cy="462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2708920"/>
            <a:ext cx="4968551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Зимний дворец у Невы, посмотри!                                 </a:t>
            </a:r>
          </a:p>
          <a:p>
            <a:pPr algn="ctr"/>
            <a:r>
              <a:rPr lang="ru-RU" sz="2000" b="1" dirty="0" smtClean="0"/>
              <a:t> Жили когда-то в нём наши цари.                                   </a:t>
            </a:r>
          </a:p>
          <a:p>
            <a:pPr algn="ctr"/>
            <a:r>
              <a:rPr lang="ru-RU" sz="2000" b="1" dirty="0" smtClean="0"/>
              <a:t> Ну а сейчас в нём огромный музей,                                </a:t>
            </a:r>
          </a:p>
          <a:p>
            <a:pPr algn="ctr"/>
            <a:r>
              <a:rPr lang="ru-RU" sz="2000" b="1" dirty="0" smtClean="0"/>
              <a:t> Города гордость и Родины всей. 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69787" y="620688"/>
            <a:ext cx="221246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Эрмитаж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1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</TotalTime>
  <Words>208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День города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«По болоту Петр пошёл»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города</dc:title>
  <dc:creator>Дима</dc:creator>
  <cp:lastModifiedBy>Дима</cp:lastModifiedBy>
  <cp:revision>9</cp:revision>
  <dcterms:created xsi:type="dcterms:W3CDTF">2013-05-25T20:20:50Z</dcterms:created>
  <dcterms:modified xsi:type="dcterms:W3CDTF">2013-08-18T07:44:45Z</dcterms:modified>
</cp:coreProperties>
</file>