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4" r:id="rId3"/>
    <p:sldId id="271" r:id="rId4"/>
    <p:sldId id="293" r:id="rId5"/>
    <p:sldId id="295" r:id="rId6"/>
    <p:sldId id="298" r:id="rId7"/>
    <p:sldId id="306" r:id="rId8"/>
    <p:sldId id="3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04110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76266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0820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529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04847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7177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8048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56921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2889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57683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97478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3985-307B-464A-8EB1-21F3F884730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E478-4541-469C-AF80-90C0C2E4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«РАБОТА С ДЕТЬМИ ДОШКОЛЬНОГО ВОЗРАСТА ПО ПАТРИОТИЧЕСКОМУ ВОСПИТАНИЮ»</a:t>
            </a: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148816" cy="2787321"/>
          </a:xfrm>
          <a:prstGeom prst="rect">
            <a:avLst/>
          </a:prstGeom>
        </p:spPr>
      </p:pic>
      <p:pic>
        <p:nvPicPr>
          <p:cNvPr id="4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482"/>
            <a:ext cx="3275856" cy="2924518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474043" cy="2944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703559"/>
      </p:ext>
    </p:extLst>
  </p:cSld>
  <p:clrMapOvr>
    <a:masterClrMapping/>
  </p:clrMapOvr>
  <p:transition advTm="8487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666389"/>
          </a:xfrm>
        </p:spPr>
        <p:txBody>
          <a:bodyPr/>
          <a:lstStyle/>
          <a:p>
            <a:pPr>
              <a:buNone/>
            </a:pPr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5" y="188640"/>
            <a:ext cx="80329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воспитанию патриотических чувств у дошкольников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истории, культуры, природно-экологического своеобразия Мордовского края, России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возродить традиции семейного воспитания.</a:t>
            </a:r>
            <a:endParaRPr lang="ru-RU" sz="2800" b="1" i="1" u="sng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rgbClr val="FFFF00"/>
                </a:solidFill>
              </a:rPr>
              <a:t>Значимость данной деятельности: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условиях </a:t>
            </a:r>
            <a:r>
              <a:rPr lang="ru-RU" sz="2400" b="1" dirty="0">
                <a:solidFill>
                  <a:srgbClr val="FFFF00"/>
                </a:solidFill>
              </a:rPr>
              <a:t>ломки сложившихся нравственных идеалов российского общества 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>
                <a:solidFill>
                  <a:srgbClr val="FFFF00"/>
                </a:solidFill>
              </a:rPr>
              <a:t>гражданское воспитание дошкольников приобретает особую остроту и актуальность, очевидна неотложность решения на государственном уровне острейших проблем системы воспитания гражданственности и патриотизма как основы консолидации общества и укрепления государства.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72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воспитателя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8429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-воспитывать уважение к нравственным нормам морали, учить различать добро и зло, быть в состоянии творить добро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-создать условия для восприятия целостной картины мира, формировать чувство любви к Родине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-развивать способность воспринимать и анализировать литературные произведения, учить выражать чувства, обогащать словарный запас детей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-развивать музыкальную культуру, учить воспринимать и понимать духовную и народную музыку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-ориентировать семью на духовно-нравственное воспитание детей(ознакомление родителей с основами педагогики и психологии, формирование представлений о формах традиционного семейного уклада).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38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 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данной деятельности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520940" cy="40839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воспитания не соблюдается историческая преемственность поколений. Дети, начиная с дошкольного возраста испытывают дефицит знаний о духовных ценностях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семья, добро, совесть, честь, верность…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сформирована работа с семьями воспитанников по проблеме духовно-нравственного воспитания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наталья\Desktop\флаг\drf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57600"/>
            <a:ext cx="6912768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15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Принципы реализации 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1974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регионализации</a:t>
            </a:r>
            <a:r>
              <a:rPr lang="ru-RU" sz="7200" b="1" dirty="0"/>
              <a:t>– изучаемый материал должен отражать региональные, географические, исторические, архитектурные сведения о городе, его особенностях быть интересным, увлекательным для детей.</a:t>
            </a:r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личностно-ориентированного взаимодействия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/>
              <a:t>- индивидуально­ личностное  формирование и развитие морального облика человека. В процессе обучения дети выступают как активные исследователи окружающего мира вместе с воспитателем, а не просто пассивно перенимают его опыт. Партнёрство, соучастие и взаимодействие - приоритетные формы общения педагога с детьми, родителями; </a:t>
            </a:r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тематического планирования материала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/>
              <a:t>предполагает подачу изучаемого материала по тематическим блокам: история города, государственные символы, архитектура города, памятники города, парки, места отдыха горожан, музеи города, Саранск­ – спортивный, Саранск многонациональный; </a:t>
            </a:r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наглядности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/>
              <a:t>- широкое представление соответствующей изучаемому материалу наглядности: иллюстрации, фотографии пейзажей, памятников, достопримечательностей и т.д.; </a:t>
            </a:r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последовательности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/>
              <a:t>– предполагает планирование изучаемого материала последовательно (от простого к сложному), чтобы дети усваивали знания постепенно, в определенной системе.</a:t>
            </a:r>
          </a:p>
          <a:p>
            <a:pPr lvl="0"/>
            <a:r>
              <a:rPr lang="ru-RU" sz="7200" b="1" u="sng" dirty="0">
                <a:solidFill>
                  <a:srgbClr val="C00000"/>
                </a:solidFill>
              </a:rPr>
              <a:t>принцип занимательности</a:t>
            </a:r>
            <a:r>
              <a:rPr lang="ru-RU" sz="7200" b="1" dirty="0">
                <a:solidFill>
                  <a:srgbClr val="C00000"/>
                </a:solidFill>
              </a:rPr>
              <a:t> </a:t>
            </a:r>
            <a:r>
              <a:rPr lang="ru-RU" sz="7200" b="1" dirty="0"/>
              <a:t>- изучаемый материал должен быть интересным, увлекательным для детей, этот принцип формирует у детей желание выполнять предлагаемые виды заданий, стремиться к достижению результата. </a:t>
            </a:r>
          </a:p>
          <a:p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Tm="508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3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7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МЕТОДЫ И ПРИЁМЫ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403244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Наблюдение за процессами, происходящими в России.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Рассматривание фотографий, иллюстраций  о  явлениях происходящих  в России, беседы  по их содержанию.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Чтение мордовских сказок, рассказов; отгадывание загадок, заучивание пословиц, поговорок, скороговорок.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Просмотр  </a:t>
            </a:r>
            <a:r>
              <a:rPr lang="ru-RU" b="1" dirty="0" err="1" smtClean="0"/>
              <a:t>мульти-медийных</a:t>
            </a:r>
            <a:r>
              <a:rPr lang="ru-RU" b="1" dirty="0" smtClean="0"/>
              <a:t> презентаций по теме «Россия-Родина моя».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Слушание патриотических песен, гимна страны.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Д</a:t>
            </a:r>
            <a:r>
              <a:rPr lang="ru-RU" b="1" dirty="0" smtClean="0"/>
              <a:t>идактические игры, подвижные игры, игры – драматизации.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Работа с библиотекой МДОУ, краеведческим музеем, церковью.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Выставки поделок, рисунков и аппликаций.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Участие родителей в изготовлении </a:t>
            </a:r>
            <a:r>
              <a:rPr lang="ru-RU" b="1" dirty="0"/>
              <a:t> </a:t>
            </a:r>
            <a:r>
              <a:rPr lang="ru-RU" b="1" dirty="0" smtClean="0"/>
              <a:t>макетов мордовского или российского флага, изготовлении кукол в национальных костюмах.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0"/>
            <a:ext cx="3942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Основные формы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Занятия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Экологическая викторина, игры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Экскурсии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Беседы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</a:p>
          <a:p>
            <a:pPr algn="just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Обеспечение материальной базы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Иллюстрации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Наглядные пособия</a:t>
            </a:r>
          </a:p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Книги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2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Пользователь\Desktop\презентация 15.11.2013\слайды\бло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886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ДЕМОНСТРАЦИЯ МЕТОДИЧЕСКОЙ ТЕМАТИЧЕСКОЙ ЛИТЕРАТУРЫ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812_cover_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71876"/>
            <a:ext cx="1971675" cy="2981325"/>
          </a:xfrm>
          <a:prstGeom prst="rect">
            <a:avLst/>
          </a:prstGeom>
        </p:spPr>
      </p:pic>
      <p:pic>
        <p:nvPicPr>
          <p:cNvPr id="9" name="Рисунок 8" descr="46160fb8fc76110a95d700674f46747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286124"/>
            <a:ext cx="2071702" cy="3357586"/>
          </a:xfrm>
          <a:prstGeom prst="rect">
            <a:avLst/>
          </a:prstGeom>
        </p:spPr>
      </p:pic>
      <p:pic>
        <p:nvPicPr>
          <p:cNvPr id="10" name="Рисунок 9" descr="6958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31" y="3838557"/>
            <a:ext cx="1857388" cy="27146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697664" cy="227775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5" y="908720"/>
            <a:ext cx="4038600" cy="2497475"/>
          </a:xfrm>
        </p:spPr>
      </p:pic>
    </p:spTree>
  </p:cSld>
  <p:clrMapOvr>
    <a:masterClrMapping/>
  </p:clrMapOvr>
  <p:transition advTm="1544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|0.9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385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«РАБОТА С ДЕТЬМИ ДОШКОЛЬНОГО ВОЗРАСТА ПО ПАТРИОТИЧЕСКОМУ ВОСПИТАНИЮ»</vt:lpstr>
      <vt:lpstr> </vt:lpstr>
      <vt:lpstr>Задачи воспитателя :</vt:lpstr>
      <vt:lpstr>АКТУАЛЬНОСТЬ  данной деятельности</vt:lpstr>
      <vt:lpstr>Принципы реализации :</vt:lpstr>
      <vt:lpstr>         МЕТОДЫ И ПРИЁМЫ   </vt:lpstr>
      <vt:lpstr>Презентация PowerPoint</vt:lpstr>
      <vt:lpstr>ДЕМОНСТРАЦИЯ МЕТОДИЧЕСКОЙ ТЕМАТИЧЕСКОЙ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Мордовии» (выставка поделок из природного материала)</dc:title>
  <dc:creator>User</dc:creator>
  <cp:lastModifiedBy>User</cp:lastModifiedBy>
  <cp:revision>67</cp:revision>
  <dcterms:created xsi:type="dcterms:W3CDTF">2013-11-14T06:51:04Z</dcterms:created>
  <dcterms:modified xsi:type="dcterms:W3CDTF">2013-12-15T17:49:10Z</dcterms:modified>
</cp:coreProperties>
</file>