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sldIdLst>
    <p:sldId id="305" r:id="rId2"/>
    <p:sldId id="300" r:id="rId3"/>
    <p:sldId id="292" r:id="rId4"/>
    <p:sldId id="291" r:id="rId5"/>
    <p:sldId id="266" r:id="rId6"/>
    <p:sldId id="265" r:id="rId7"/>
    <p:sldId id="304" r:id="rId8"/>
    <p:sldId id="264" r:id="rId9"/>
    <p:sldId id="294" r:id="rId10"/>
    <p:sldId id="295" r:id="rId11"/>
    <p:sldId id="296" r:id="rId12"/>
    <p:sldId id="299" r:id="rId1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33FF"/>
    <a:srgbClr val="960000"/>
    <a:srgbClr val="FF0066"/>
    <a:srgbClr val="663300"/>
    <a:srgbClr val="FFFFCC"/>
    <a:srgbClr val="00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3" d="100"/>
          <a:sy n="73" d="100"/>
        </p:scale>
        <p:origin x="-18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94CEE-594B-40D1-AD2F-49F874652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white">
            <a:xfrm>
              <a:off x="0" y="2352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2"/>
            <p:cNvSpPr>
              <a:spLocks noChangeArrowheads="1"/>
            </p:cNvSpPr>
            <p:nvPr userDrawn="1"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3"/>
            <p:cNvSpPr>
              <a:spLocks noChangeArrowheads="1"/>
            </p:cNvSpPr>
            <p:nvPr userDrawn="1"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11" descr="URBBANN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2599-8AC1-4CEF-A98A-4E4DF33A8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07A3C-5F9C-414C-B69B-480AFAACB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45BB-9999-45BE-B5D0-D54F38F9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2001-063A-4155-95C5-F491C62CD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B8A5-265D-4067-B3D7-C3C305BB8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33DB-C837-4CFC-9389-652D65709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E41-687F-4F4D-8BF8-5D1048E9F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E4B05-95BD-432F-8FCE-7A8DA7543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BAE0-F93D-42F9-BCF4-6FC1D441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7916-9F4F-459F-A1F0-7E5FFA2D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3C22-A131-42C5-A840-E416B7891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C3F2-21BA-4025-933B-95C139252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4B879-A255-4FF2-9271-CFB124F1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280D-200A-406D-9121-E0EF4DC1A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953C-E2AE-4DB8-A87E-942B02C53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4" name="Picture 10" descr="URBBANN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B6B8D3-F999-41DF-814E-825A5FF18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p=2&amp;text=%D0%BF%D0%BE%D0%BB%D1%8F%20%D1%81%20%D0%BF%D1%88%D0%B5%D0%BD%D0%B8%D1%86%D0%B5%D0%B9%20%D1%84%D0%BE%D1%82%D0%BE&amp;img_url=http://m.io.ua/img_aa/medium/0530/87/05308727.jpg&amp;pos=60&amp;uinfo=sw-1600-sh-900-ww-1583-wh-739-pd-1-wp-16x9_1600x900&amp;rpt=simage&amp;_=1402735503542&amp;pin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ultura.com.ua/u-istokov-ukrainskoj-kultury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news.meta.ua/metka:&#1052;&#1086;&#1088;&#1086;&#1074;&#1089;&#1100;&#1082;/pictur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/search?p=4&amp;text=%D1%84%D0%BE%D1%82%D0%BE%20%20%D1%80%D0%BE%D0%B6%D0%B4%D0%B5%D1%81%D1%82%D0%B2%D0%B5%D0%BD%D1%81%D0%BA%D0%B8%D1%85%20%D0%BF%D1%80%D0%B0%D0%B7%D0%B4%D0%BD%D0%BE%D0%B2%D0%B0%D0%BD%D0%B8%D0%B9%2019%20%D0%B2%D0%B5%D0%BA%20%D0%BD%D0%B0%20%D0%BA%D1%83%D0%B1%D0%B0%D0%BD%D0%B8&amp;img_url=http://img0.liveinternet.ru/images/attach/b/3/15/171/15171869_kolyada_01.jpg&amp;pos=130&amp;uinfo=sw-1600-sh-900-ww-1583-wh-739-pd-1-wp-16x9_1600x900&amp;rpt=simage&amp;_=1402731737870&amp;pin=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cit.ua/article/22581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di.sk/i/n8Fj0y8HZbJJ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ubscribe.ru/group/chelovek-priroda-vselennaya/3439408/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elemendik.sk/______19211945___582466297.html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mail.ru/search_images?q=%D0%BE%D0%B4%D0%B5%D0%B6%D0%B4%D0%B0+%D0%BA%D0%B0%D0%B7%D0%B0%D0%BA%D0%BE%D0%B2&amp;us=14&amp;usln=1&amp;usstr=%D0%BE%D0%B4%D0%B5%D0%B6%D0%B4%D0%B0+%D0%BA%D0%B0%D0%B7%D0%B0%D0%BA%D0%BE%D0%B2#urlhash=2049298049790824720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militaryreview.su/85-uniforma-krasnoy-armii-1918-1936-g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yandex.ru/images/search?text=%D1%84%D0%BE%D1%82%D0%BE%20%D0%BA%D0%BE%D1%81%D1%82%D1%8E%D0%BC%D0%B0%20%D0%BA%D0%B0%D0%B7%D0%B0%D1%87%D0%BA%D0%B8&amp;img_url=http://www.etoya.ru/files/images/pub/part_1/27219/src/8-9.jpg?630_304&amp;pos=4&amp;rpt=simage&amp;stype=image&amp;lr=35&amp;noreask=1&amp;source=wiz&amp;uinfo=sw-1600-sh-900-ww-1583-wh-739-pd-1-wp-16x9_1600x900&amp;pin=1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yandex.ru/images/search?source=wiz&amp;img_url=http://img01.chitalnya.ru/upload/185/57535120565444.jpg&amp;uinfo=sw-1600-sh-900-ww-1583-wh-739-pd-1-wp-16x9_1600x900&amp;text=%D1%84%D0%BE%D1%82%D0%BE%20%D0%BA%D0%BE%D1%81%D1%82%D1%8E%D0%BC%D0%B0%20%D0%BA%D0%B0%D0%B7%D0%B0%D1%87%D0%BA%D0%B8&amp;noreask=1&amp;pos=18&amp;lr=35&amp;rpt=simage&amp;pin=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s-f-k.forum2x2.ru/t132p585-topic?highlight=&#1082;&#1086;&#1089;&#1090;&#1102;&#1084;&#1099;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yandex.ru/images/search?text=%D1%84%D0%BE%D1%82%D0%BE%20%D1%87%D0%B5%D1%80%D0%BA%D0%B5%D1%81%D0%BA%D0%B8%20%D0%BA%D0%B0%D0%B7%D0%B0%D0%BA%D0%B0&amp;img_url=http://www.museum.ru/img.asp?18249&amp;pos=23&amp;uinfo=sw-1600-sh-900-ww-1583-wh-739-pd-1-wp-16x9_1600x900&amp;rpt=simage&amp;_=1402734738878&amp;pin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/search?text=%D1%84%D0%BE%D1%82%D0%BE%20%D0%BF%D0%B0%D0%BF%D0%B0%D1%85%D0%B8%20%D0%BA%D0%B0%D0%B7%D0%B0%D0%BA%D0%BE%D0%B2&amp;img_url=http://pohodd.ru/images/product_images/info_images/112_0.jpg&amp;pos=8&amp;uinfo=sw-1600-sh-900-ww-1583-wh-739-pd-1-wp-16x9_1600x900&amp;rpt=simage&amp;_=1402729877768&amp;pin=1" TargetMode="External"/><Relationship Id="rId11" Type="http://schemas.openxmlformats.org/officeDocument/2006/relationships/hyperlink" Target="http://yandex.ru/images/search?text=%D1%84%D0%BE%D1%82%D0%BE%20%D0%BA%D0%BE%D0%B2%D0%B1%D0%BE%D0%B9%D1%81%D0%BA%D0%BE%D0%B9%20%D1%88%D0%BB%D1%8F%D0%BF%D1%8B&amp;img_url=http://img.read.ru/covers_rr/s/56/47/904756.jpg&amp;pos=4&amp;uinfo=sw-1600-sh-900-ww-1583-wh-739-pd-1-wp-16x9_1600x900&amp;rpt=simage&amp;_=1402730805393&amp;pin=1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hyperlink" Target="http://yandex.ru/images/search?text=%D1%84%D0%BE%D1%82%D0%BE%20%D1%88%D0%B0%D1%80%D0%BE%D0%B2%D0%B0%D1%80%D0%BE%D0%B2%20%D0%BA%D0%B0%D0%B7%D0%B0%D0%BA%D0%BE%D0%B2&amp;img_url=http://s41.radikal.ru/i094/1201/5e/facd64e31285.jpg&amp;pos=9&amp;uinfo=sw-1600-sh-900-ww-1583-wh-739-pd-1-wp-16x9_1600x900&amp;rpt=simage&amp;_=1402729918802&amp;pin=1" TargetMode="External"/><Relationship Id="rId9" Type="http://schemas.openxmlformats.org/officeDocument/2006/relationships/hyperlink" Target="http://yandex.ru/images/search?text=%D1%84%D0%BE%D1%82%D0%BE%20%D0%B1%D0%B0%D1%88%D0%BB%D1%8B%D0%BA%D0%B0%20%D0%BA%D0%B0%D0%B7%D0%B0%D0%BA%D0%BE%D0%B2&amp;img_url=http://www.irma-decor.ru/products_pictures/small/adkIMG_1293_L_enl1.jpg&amp;pos=3&amp;uinfo=sw-1600-sh-900-ww-1583-wh-739-pd-1-wp-16x9_1600x900&amp;rpt=simage&amp;_=1402730608819&amp;pin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-stal.ru/citynews/?p=1935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business-gazeta.ru/article/7678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качать поле, небо, облака, фото, обои, картинка #12826 - a-matat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00010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Презентация </a:t>
            </a:r>
          </a:p>
          <a:p>
            <a:pPr>
              <a:defRPr/>
            </a:pPr>
            <a:r>
              <a:rPr lang="ru-RU" sz="40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«Путешествие в прошлое Кубани»</a:t>
            </a:r>
            <a:endParaRPr lang="ru-RU" sz="4000" b="1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92919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презентацию музыкальный руководитель МАДОУ ДСКВ№10 «Берёзка» </a:t>
            </a:r>
            <a:r>
              <a:rPr lang="ru-RU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Шашкова</a:t>
            </a:r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Николаевна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yandex.ru/images/search?p=2&amp;text=%D0%BF%D0%BE%D0%BB%D1%8F%20%D1%81%20%D0%BF%D1%88%D0%B5%D0%BD%D0%B8%D1%86%D0%B5%D0%B9%20%D1%84%D0%BE%D1%82%D0%BE&amp;img_url=http%3A%2F%2Fm.io.ua%2Fimg_aa%2Fmedium%2F0530%2F87%2F05308727.jpg&amp;pos=60&amp;uinfo=sw-1600-sh-900-ww-1583-wh-739-pd-1-wp-16x9_1600x900&amp;rpt=simage&amp;_=1402735503542&amp;pin=1</a:t>
            </a:r>
            <a:endParaRPr lang="ru-RU" sz="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8" y="500063"/>
            <a:ext cx="4000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Празднование Троицы</a:t>
            </a:r>
          </a:p>
        </p:txBody>
      </p:sp>
      <p:pic>
        <p:nvPicPr>
          <p:cNvPr id="12296" name="Picture 8" descr="&quot;Моровськ&quot;. Все новости, помеченные &quot;Моровськ&quot; на Мета Новостя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40163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357158" y="528638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http://news.meta.ua/metka:</a:t>
            </a:r>
            <a:r>
              <a:rPr lang="ru-RU" sz="1200" dirty="0" err="1">
                <a:hlinkClick r:id="rId4"/>
              </a:rPr>
              <a:t>Моровськ</a:t>
            </a:r>
            <a:r>
              <a:rPr lang="ru-RU" sz="1200" dirty="0">
                <a:hlinkClick r:id="rId4"/>
              </a:rPr>
              <a:t>/</a:t>
            </a:r>
            <a:r>
              <a:rPr lang="en-US" sz="1200" dirty="0">
                <a:hlinkClick r:id="rId4"/>
              </a:rPr>
              <a:t>pictures/</a:t>
            </a:r>
            <a:endParaRPr lang="ru-RU" sz="1200" dirty="0"/>
          </a:p>
        </p:txBody>
      </p:sp>
      <p:pic>
        <p:nvPicPr>
          <p:cNvPr id="12298" name="Picture 10" descr="У истоков украинской культуры Культура Украи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589" y="2500306"/>
            <a:ext cx="3655752" cy="33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7143768" y="5429264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6"/>
              </a:rPr>
              <a:t>http://kultura.com.ua/u-istokov-ukrainskoj-kultury</a:t>
            </a:r>
            <a:endParaRPr lang="ru-RU" sz="1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Празднование Рождества</a:t>
            </a:r>
          </a:p>
        </p:txBody>
      </p:sp>
      <p:pic>
        <p:nvPicPr>
          <p:cNvPr id="13321" name="Picture 9" descr="Рождественские традиции, приметы и гадания / Сит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41941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500063" y="3286125"/>
            <a:ext cx="3017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http://cit.ua/article/22581/</a:t>
            </a:r>
            <a:endParaRPr lang="ru-RU"/>
          </a:p>
        </p:txBody>
      </p:sp>
      <p:pic>
        <p:nvPicPr>
          <p:cNvPr id="2050" name="Picture 2" descr="Коляда-25 декабря - Татьяна ТЕОдоровна Грид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950" y="2285992"/>
            <a:ext cx="4182355" cy="27860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86446" y="3643314"/>
            <a:ext cx="3143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yandex.ru/images/search?p=4&amp;text=%D1%84%D0%BE%D1%82%D0%BE%20%20%D1%80%D0%BE%D0%B6%D0%B4%D0%B5%D1%81%D1%82%D0%B2%D0%B5%D0%BD%D1%81%D0%BA%D0%B8%D1%85%20%D0%BF%D1%80%D0%B0%D0%B7%D0%B4%D0%BD%D0%BE%D0%B2%D0%B0%D0%BD%D0%B8%D0%B9%2019%20%D0%B2%D0%B5%D0%BA%20%D0%BD%D0%B0%20%D0%BA%D1%83%D0%B1%D0%B0%D0%BD%D0%B8&amp;img_url=http%3A%2F%2Fimg0.liveinternet.ru%2Fimages%2Fattach%2Fb%2F3%2F15%2F171%2F15171869_kolyada_01.jpg&amp;pos=130&amp;uinfo=sw-1600-sh-900-ww-1583-wh-739-pd-1-wp-16x9_1600x900&amp;rpt=simage&amp;_=1402731737870&amp;pin=1</a:t>
            </a:r>
            <a:endParaRPr lang="ru-RU" sz="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Краснодар ::: Новости Краснод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1500174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143000" y="1500188"/>
            <a:ext cx="685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Видео презентация</a:t>
            </a:r>
          </a:p>
        </p:txBody>
      </p:sp>
      <p:pic>
        <p:nvPicPr>
          <p:cNvPr id="4099" name="Picture 2" descr="фото колос картинки на рабочий стол, обои, заставки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187450" y="2133600"/>
            <a:ext cx="71294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Нажмите для просмотра на ссылку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Видео – Путешествие в прошлое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  <a:hlinkClick r:id="rId4"/>
              </a:rPr>
              <a:t>https://yadi.sk/i/n8Fj0y8HZbJJd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215370" cy="95410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казаков  конца 19 - го – </a:t>
            </a:r>
          </a:p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 20 -го века.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500313" y="0"/>
            <a:ext cx="6643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5" name="Picture 6" descr="Казаки на фото конца 19-го - начала 20-го 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071563"/>
            <a:ext cx="8143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4286250" y="21431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http://subscribe.ru/group/chelovek-priroda-vselennaya/3439408/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Казаки.Казачья эмиграция в период 1921-1945 гг. в Восточной Европе(ЧСР). - chelemendik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8429625" cy="5000625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715016"/>
            <a:ext cx="8429684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надо быть!  </a:t>
            </a:r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Казачьи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вольные сообщества </a:t>
            </a:r>
          </a:p>
          <a:p>
            <a:pPr>
              <a:defRPr/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16-17 </a:t>
            </a:r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357688" y="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http://www.chelemendik.sk/______19211945___582466297.html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000125" y="0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7143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Одежда казака</a:t>
            </a:r>
          </a:p>
        </p:txBody>
      </p:sp>
      <p:pic>
        <p:nvPicPr>
          <p:cNvPr id="7176" name="Picture 8" descr="Униформа Красной Армии 1918-1936 гг. &quot; Милитари Рев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80268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4572000" y="60277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http://militaryreview.su/85-uniforma-krasnoy-armii-1918-1936-gg.html</a:t>
            </a:r>
            <a:endParaRPr lang="ru-RU" dirty="0"/>
          </a:p>
        </p:txBody>
      </p:sp>
      <p:pic>
        <p:nvPicPr>
          <p:cNvPr id="9220" name="Picture 4" descr="http://www.vsekazaky.com.ua/img/54/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88" y="1500174"/>
            <a:ext cx="3429023" cy="51435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557214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http://go.mail.ru/search_images?q=%D0%BE%D0%B4%D0%B5%D0%B6%D0%B4%D0%B0+%D0%BA%D0%B0%D0%B7%D0%B0%D0%BA%D0%BE%D0%B2&amp;us=14&amp;usln=1&amp;usstr=%D0%BE%D0%B4%D0%B5%D0%B6%D0%B4%D0%B0+%D0%BA%D0%B0%D0%B7%D0%B0%D0%BA%D0%BE%D0%B2#urlhash=2049298049790824720</a:t>
            </a:r>
            <a:endParaRPr lang="ru-RU" sz="12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Кубань_пейзаж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755650" y="620713"/>
            <a:ext cx="7704138" cy="5688012"/>
          </a:xfrm>
          <a:noFill/>
        </p:spPr>
      </p:pic>
      <p:pic>
        <p:nvPicPr>
          <p:cNvPr id="8195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71500" y="642938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143375" y="1071563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643438" y="1000125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194" name="Picture 2" descr="Кубанские казаки - Культура - Культура на ETOYA.RU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9144000" cy="4286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00430" y="55007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5"/>
              </a:rPr>
              <a:t>http://yandex.ru/images/search?text=%D1%84%D0%BE%D1%82%D0%BE%20%D0%BA%D0%BE%D1%81%D1%82%D1%8E%D0%BC%D0%B0%20%D0%BA%D0%B0%D0%B7%D0%B0%D1%87%D0%BA%D0%B8&amp;img_url=http%3A%2F%2Fwww.etoya.ru%2Ffiles%2Fimages%2Fpub%2Fpart_1%2F27219%2Fsrc%2F8-9.jpg%3F630_304&amp;pos=4&amp;rpt=simage&amp;stype=image&amp;lr=35&amp;noreask=1&amp;source=wiz&amp;uinfo=sw-1600-sh-900-ww-1583-wh-739-pd-1-wp-16x9_1600x900&amp;pin=1</a:t>
            </a:r>
            <a:endParaRPr lang="ru-RU" sz="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то колос картинки на рабочий стол, обои, заставки.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" name="Picture 18" descr="костюмы - Концертные костюмы - Страница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0" y="60277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http://s-f-k.forum2x2.ru/t132p585-topic?highlight=</a:t>
            </a:r>
            <a:r>
              <a:rPr lang="ru-RU" dirty="0">
                <a:hlinkClick r:id="rId4"/>
              </a:rPr>
              <a:t>костюмы</a:t>
            </a:r>
            <a:endParaRPr lang="ru-RU" dirty="0"/>
          </a:p>
        </p:txBody>
      </p:sp>
      <p:pic>
        <p:nvPicPr>
          <p:cNvPr id="6" name="Picture 4" descr="Украинцы на Кубани (РФ). - Страница 4 - Киев Форум. Киевский фору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6"/>
              </a:rPr>
              <a:t>http://yandex.ru/images/search?source=wiz&amp;img_url=http%3A%2F%2Fimg01.chitalnya.ru%2Fupload%2F185%2F57535120565444.jpg&amp;uinfo=sw-1600-sh-900-ww-1583-wh-739-pd-1-wp-16x9_1600x900&amp;text=%D1%84%D0%BE%D1%82%D0%BE%20%D0%BA%D0%BE%D1%81%D1%82%D1%8E%D0%BC%D0%B0%20%D0%BA%D0%B0%D0%B7%D0%B0%D1%87%D0%BA%D0%B8&amp;noreask=1&amp;pos=18&amp;lr=35&amp;rpt=simage&amp;pin=1</a:t>
            </a:r>
            <a:endParaRPr lang="ru-RU" sz="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50800"/>
                <a:solidFill>
                  <a:srgbClr val="FF0066"/>
                </a:solidFill>
              </a:rPr>
              <a:t>Найди лишний элемент костюма казака</a:t>
            </a:r>
          </a:p>
        </p:txBody>
      </p:sp>
      <p:pic>
        <p:nvPicPr>
          <p:cNvPr id="6146" name="Picture 2" descr="Штаны шаровары выкройка Здоровье, быт, увлечения, отнош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2075530" cy="296229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3071810"/>
            <a:ext cx="2643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 smtClean="0">
                <a:hlinkClick r:id="rId4"/>
              </a:rPr>
              <a:t>http://yandex.ru/images/search?text=%D1%84%D0%BE%D1%82%D0%BE%20%D1%88%D0%B0%D1%80%D0%BE%D0%B2%D0%B0%D1%80%D0%BE%D0%B2%20%D0%BA%D0%B0%D0%B7%D0%B0%D0%BA%D0%BE%D0%B2&amp;img_url=http%3A%2F%2Fs41.radikal.ru%2Fi094%2F1201%2F5e%2Ffacd64e31285.jpg&amp;pos=9&amp;uinfo=sw-1600-sh-900-ww-1583-wh-739-pd-1-wp-16x9_1600x900&amp;rpt=simage&amp;_=1402729918802&amp;pin=1</a:t>
            </a:r>
            <a:endParaRPr lang="ru-RU" sz="900" dirty="0"/>
          </a:p>
        </p:txBody>
      </p:sp>
      <p:pic>
        <p:nvPicPr>
          <p:cNvPr id="6148" name="Picture 4" descr="Державинск-1 пгт Степной - Можно удал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142984"/>
            <a:ext cx="2857477" cy="214310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071802" y="3071810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yandex.ru/images/search?text=%D1%84%D0%BE%D1%82%D0%BE%20%D0%BF%D0%B0%D0%BF%D0%B0%D1%85%D0%B8%20%D0%BA%D0%B0%D0%B7%D0%B0%D0%BA%D0%BE%D0%B2&amp;img_url=http%3A%2F%2Fpohodd.ru%2Fimages%2Fproduct_images%2Finfo_images%2F112_0.jpg&amp;pos=8&amp;uinfo=sw-1600-sh-900-ww-1583-wh-739-pd-1-wp-16x9_1600x900&amp;rpt=simage&amp;_=1402729877768&amp;pin=1</a:t>
            </a:r>
            <a:endParaRPr lang="ru-RU" sz="800" dirty="0"/>
          </a:p>
        </p:txBody>
      </p:sp>
      <p:pic>
        <p:nvPicPr>
          <p:cNvPr id="6150" name="Picture 6" descr="черкеска кубанская купить 1316 - Черкески красные - Казачья лавка. Казачий магазин (на Волжской)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285860"/>
            <a:ext cx="2143140" cy="2857520"/>
          </a:xfrm>
          <a:prstGeom prst="rect">
            <a:avLst/>
          </a:prstGeom>
          <a:noFill/>
        </p:spPr>
      </p:pic>
      <p:pic>
        <p:nvPicPr>
          <p:cNvPr id="6152" name="Picture 8" descr="Башлык из габардина, кубанский башлык, купить башлы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214818"/>
            <a:ext cx="3286116" cy="246458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00100" y="6000768"/>
            <a:ext cx="407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9"/>
              </a:rPr>
              <a:t>http://yandex.ru/images/search?text=%D1%84%D0%BE%D1%82%D0%BE%20%D0%B1%D0%B0%D1%88%D0%BB%D1%8B%D0%BA%D0%B0%20%D0%BA%D0%B0%D0%B7%D0%B0%D0%BA%D0%BE%D0%B2&amp;img_url=http%3A%2F%2Fwww.irma-decor.ru%2Fproducts_pictures%2Fsmall%2FadkIMG_1293_L_enl1.jpg&amp;pos=3&amp;uinfo=sw-1600-sh-900-ww-1583-wh-739-pd-1-wp-16x9_1600x900&amp;rpt=simage&amp;_=1402730608819&amp;pin=1</a:t>
            </a:r>
            <a:endParaRPr lang="ru-RU" sz="800" dirty="0"/>
          </a:p>
        </p:txBody>
      </p:sp>
      <p:pic>
        <p:nvPicPr>
          <p:cNvPr id="6154" name="Picture 10" descr="Шапки. шляпы, кепки, панамы, пилотки и другие головные уборы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4286256"/>
            <a:ext cx="3000396" cy="228601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715008" y="5572140"/>
            <a:ext cx="2857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hlinkClick r:id="rId11"/>
              </a:rPr>
              <a:t>http://yandex.ru/images/search?text=%D1%84%D0%BE%D1%82%D0%BE%20%D0%BA%D0%BE%D0%B2%D0%B1%D0%BE%D0%B9%D1%81%D0%BA%D0%BE%D0%B9%20%D1%88%D0%BB%D1%8F%D0%BF%D1%8B&amp;img_url=http%3A%2F%2Fimg.read.ru%2Fcovers_rr%2Fs%2F56%2F47%2F904756.jpg&amp;pos=4&amp;uinfo=sw-1600-sh-900-ww-1583-wh-739-pd-1-wp-16x9_1600x900&amp;rpt=simage&amp;_=1402730805393&amp;pin=1</a:t>
            </a:r>
            <a:endParaRPr lang="ru-RU" sz="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3000372"/>
            <a:ext cx="214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12"/>
              </a:rPr>
              <a:t>http://yandex.ru/images/search?text=%D1%84%D0%BE%D1%82%D0%BE%20%D1%87%D0%B5%D1%80%D0%BA%D0%B5%D1%81%D0%BA%D0%B8%20%D0%BA%D0%B0%D0%B7%D0%B0%D0%BA%D0%B0&amp;img_url=http%3A%2F%2Fwww.museum.ru%2Fimg.asp%3F18249&amp;pos=23&amp;uinfo=sw-1600-sh-900-ww-1583-wh-739-pd-1-wp-16x9_1600x900&amp;rpt=simage&amp;_=1402734738878&amp;pin=1</a:t>
            </a:r>
            <a:endParaRPr lang="ru-RU" sz="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то колос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28625"/>
            <a:ext cx="4714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Масленицу обычно «водили козу». </a:t>
            </a:r>
          </a:p>
        </p:txBody>
      </p:sp>
      <p:pic>
        <p:nvPicPr>
          <p:cNvPr id="11272" name="Picture 8" descr="Афиша на выходные: куда пойти с 15 по 17 м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50"/>
            <a:ext cx="43703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4857750" y="282892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hlinkClick r:id="rId4"/>
              </a:rPr>
              <a:t>http://www.business-gazeta.ru/article/76787/</a:t>
            </a:r>
            <a:endParaRPr lang="ru-RU" sz="1200"/>
          </a:p>
        </p:txBody>
      </p:sp>
      <p:pic>
        <p:nvPicPr>
          <p:cNvPr id="11274" name="Picture 10" descr="Святки в Электростали Новости города Электросталь Последние новости города Электросталь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3429000"/>
            <a:ext cx="6858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10"/>
          <p:cNvSpPr>
            <a:spLocks noChangeArrowheads="1"/>
          </p:cNvSpPr>
          <p:nvPr/>
        </p:nvSpPr>
        <p:spPr bwMode="auto">
          <a:xfrm>
            <a:off x="4210050" y="6000750"/>
            <a:ext cx="2790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http://www.e-stal.ru/citynews/?p=1935</a:t>
            </a:r>
            <a:endParaRPr lang="ru-RU" sz="1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69006">
  <a:themeElements>
    <a:clrScheme name="01069006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FAA9F"/>
      </a:accent2>
      <a:accent3>
        <a:srgbClr val="B6B6B6"/>
      </a:accent3>
      <a:accent4>
        <a:srgbClr val="C8C6C1"/>
      </a:accent4>
      <a:accent5>
        <a:srgbClr val="D0DDE2"/>
      </a:accent5>
      <a:accent6>
        <a:srgbClr val="9E9A90"/>
      </a:accent6>
      <a:hlink>
        <a:srgbClr val="A38D77"/>
      </a:hlink>
      <a:folHlink>
        <a:srgbClr val="73675F"/>
      </a:folHlink>
    </a:clrScheme>
    <a:fontScheme name="01069006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01069006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FAA9F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06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878787"/>
        </a:accent6>
        <a:hlink>
          <a:srgbClr val="CDC0A5"/>
        </a:hlink>
        <a:folHlink>
          <a:srgbClr val="E4D8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06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06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C09F8E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AE9080"/>
        </a:accent6>
        <a:hlink>
          <a:srgbClr val="766758"/>
        </a:hlink>
        <a:folHlink>
          <a:srgbClr val="A067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06 5">
        <a:dk1>
          <a:srgbClr val="000000"/>
        </a:dk1>
        <a:lt1>
          <a:srgbClr val="EAE8E2"/>
        </a:lt1>
        <a:dk2>
          <a:srgbClr val="246C76"/>
        </a:dk2>
        <a:lt2>
          <a:srgbClr val="FFCC99"/>
        </a:lt2>
        <a:accent1>
          <a:srgbClr val="E09850"/>
        </a:accent1>
        <a:accent2>
          <a:srgbClr val="99AEB5"/>
        </a:accent2>
        <a:accent3>
          <a:srgbClr val="ACBABD"/>
        </a:accent3>
        <a:accent4>
          <a:srgbClr val="C8C6C1"/>
        </a:accent4>
        <a:accent5>
          <a:srgbClr val="EDCAB3"/>
        </a:accent5>
        <a:accent6>
          <a:srgbClr val="8A9DA4"/>
        </a:accent6>
        <a:hlink>
          <a:srgbClr val="70AFBC"/>
        </a:hlink>
        <a:folHlink>
          <a:srgbClr val="72919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06 6">
        <a:dk1>
          <a:srgbClr val="000000"/>
        </a:dk1>
        <a:lt1>
          <a:srgbClr val="EAE8E2"/>
        </a:lt1>
        <a:dk2>
          <a:srgbClr val="50627C"/>
        </a:dk2>
        <a:lt2>
          <a:srgbClr val="FFCC00"/>
        </a:lt2>
        <a:accent1>
          <a:srgbClr val="87B3BD"/>
        </a:accent1>
        <a:accent2>
          <a:srgbClr val="AFAA9F"/>
        </a:accent2>
        <a:accent3>
          <a:srgbClr val="B3B7BF"/>
        </a:accent3>
        <a:accent4>
          <a:srgbClr val="C8C6C1"/>
        </a:accent4>
        <a:accent5>
          <a:srgbClr val="C3D6DB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01069006</Template>
  <TotalTime>1045</TotalTime>
  <Words>171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01069006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шаблон</dc:title>
  <dc:creator>comp</dc:creator>
  <cp:lastModifiedBy>Пользователь</cp:lastModifiedBy>
  <cp:revision>109</cp:revision>
  <dcterms:created xsi:type="dcterms:W3CDTF">2008-11-30T18:24:34Z</dcterms:created>
  <dcterms:modified xsi:type="dcterms:W3CDTF">2014-06-14T10:50:39Z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TC010690061049</vt:lpwstr>
  </property>
</Properties>
</file>