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2EE1-45B7-45CE-8FC3-48A3D78C911F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E9D8-7262-4625-954D-7839D84215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2EE1-45B7-45CE-8FC3-48A3D78C911F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E9D8-7262-4625-954D-7839D8421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2EE1-45B7-45CE-8FC3-48A3D78C911F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E9D8-7262-4625-954D-7839D8421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2EE1-45B7-45CE-8FC3-48A3D78C911F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E9D8-7262-4625-954D-7839D84215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2EE1-45B7-45CE-8FC3-48A3D78C911F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E9D8-7262-4625-954D-7839D8421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2EE1-45B7-45CE-8FC3-48A3D78C911F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E9D8-7262-4625-954D-7839D84215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2EE1-45B7-45CE-8FC3-48A3D78C911F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E9D8-7262-4625-954D-7839D84215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2EE1-45B7-45CE-8FC3-48A3D78C911F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E9D8-7262-4625-954D-7839D8421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2EE1-45B7-45CE-8FC3-48A3D78C911F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E9D8-7262-4625-954D-7839D8421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2EE1-45B7-45CE-8FC3-48A3D78C911F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E9D8-7262-4625-954D-7839D8421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2EE1-45B7-45CE-8FC3-48A3D78C911F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4E9D8-7262-4625-954D-7839D84215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672EE1-45B7-45CE-8FC3-48A3D78C911F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84E9D8-7262-4625-954D-7839D8421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212976"/>
            <a:ext cx="7774632" cy="2448272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Легкий, белый снежок,</a:t>
            </a:r>
          </a:p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Так похож на творожок,</a:t>
            </a:r>
          </a:p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Только есть его не буду, </a:t>
            </a:r>
          </a:p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Ведь снежинка это чудо.</a:t>
            </a:r>
          </a:p>
          <a:p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476672"/>
            <a:ext cx="6520868" cy="237626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Зимние забавы</a:t>
            </a:r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936" y="6093296"/>
            <a:ext cx="4810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ГБДОУ № 26 Воспитатель Серёгина З. И.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700808"/>
            <a:ext cx="7992888" cy="396044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Учить детей узнавать и называть время года.</a:t>
            </a:r>
          </a:p>
          <a:p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Воспитывать бережное отношение к окружающей среде и игрушкам.</a:t>
            </a:r>
          </a:p>
          <a:p>
            <a:endParaRPr lang="ru-RU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Приучать играть дружно, 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ступать друг другу.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848872" cy="129614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ЗАДАЧИ</a:t>
            </a:r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672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066130"/>
          </a:xfrm>
          <a:effectLst>
            <a:glow rad="139700">
              <a:schemeClr val="accent1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</p:spPr>
        <p:txBody>
          <a:bodyPr>
            <a:prstTxWarp prst="textInflateBottom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Давай на перегонки!</a:t>
            </a:r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Содержимое 4" descr="SAM_0414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539552" y="3284984"/>
            <a:ext cx="36576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Содержимое 5" descr="SAM_0409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427984" y="1628800"/>
            <a:ext cx="3960440" cy="2970329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Лучшие друзья!</a:t>
            </a:r>
            <a:endParaRPr lang="ru-RU" sz="4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Содержимое 7" descr="SAM_0419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4536504" cy="3402377"/>
          </a:xfrm>
          <a:prstGeom prst="ellipse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Содержимое 5" descr="SAM_0420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3212976"/>
            <a:ext cx="4128459" cy="3096344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869160"/>
            <a:ext cx="7920879" cy="1224136"/>
          </a:xfrm>
        </p:spPr>
        <p:txBody>
          <a:bodyPr>
            <a:prstTxWarp prst="textWave2">
              <a:avLst>
                <a:gd name="adj1" fmla="val 12500"/>
                <a:gd name="adj2" fmla="val 857"/>
              </a:avLst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Хорошее настроение!</a:t>
            </a:r>
            <a:endParaRPr lang="ru-RU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Содержимое 4" descr="SAM_0429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23528" y="836712"/>
            <a:ext cx="3346450" cy="25098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 prst="artDeco"/>
            <a:contourClr>
              <a:srgbClr val="C0C0C0"/>
            </a:contourClr>
          </a:sp3d>
        </p:spPr>
      </p:pic>
      <p:pic>
        <p:nvPicPr>
          <p:cNvPr id="6" name="Содержимое 5" descr="SAM_0427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211960" y="908720"/>
            <a:ext cx="4262603" cy="3196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 prst="cross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</TotalTime>
  <Words>69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Зимние забавы</vt:lpstr>
      <vt:lpstr>ЗАДАЧИ</vt:lpstr>
      <vt:lpstr>Давай на перегонки!</vt:lpstr>
      <vt:lpstr>Лучшие друзья!</vt:lpstr>
      <vt:lpstr>Хорошее настроение!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забавы</dc:title>
  <dc:creator>Зоя Ильинична</dc:creator>
  <cp:lastModifiedBy>Зоя Ильинична</cp:lastModifiedBy>
  <cp:revision>5</cp:revision>
  <dcterms:created xsi:type="dcterms:W3CDTF">2013-09-22T07:49:25Z</dcterms:created>
  <dcterms:modified xsi:type="dcterms:W3CDTF">2013-10-27T11:08:27Z</dcterms:modified>
</cp:coreProperties>
</file>