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9615-60DE-4815-8588-23CE91C07BC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C36-3D4E-49CB-A45F-743D8FEC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2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9615-60DE-4815-8588-23CE91C07BC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C36-3D4E-49CB-A45F-743D8FEC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8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9615-60DE-4815-8588-23CE91C07BC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C36-3D4E-49CB-A45F-743D8FEC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5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9615-60DE-4815-8588-23CE91C07BC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C36-3D4E-49CB-A45F-743D8FEC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9615-60DE-4815-8588-23CE91C07BC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C36-3D4E-49CB-A45F-743D8FEC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2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9615-60DE-4815-8588-23CE91C07BC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C36-3D4E-49CB-A45F-743D8FEC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6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9615-60DE-4815-8588-23CE91C07BC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C36-3D4E-49CB-A45F-743D8FEC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9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9615-60DE-4815-8588-23CE91C07BC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C36-3D4E-49CB-A45F-743D8FEC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48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9615-60DE-4815-8588-23CE91C07BC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C36-3D4E-49CB-A45F-743D8FEC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4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9615-60DE-4815-8588-23CE91C07BC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C36-3D4E-49CB-A45F-743D8FEC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9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9615-60DE-4815-8588-23CE91C07BC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93C36-3D4E-49CB-A45F-743D8FEC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4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C9615-60DE-4815-8588-23CE91C07BC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93C36-3D4E-49CB-A45F-743D8FEC5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Египетские находки</a:t>
            </a:r>
            <a:br>
              <a:rPr lang="ru-RU" dirty="0" smtClean="0"/>
            </a:br>
            <a:r>
              <a:rPr lang="ru-RU" dirty="0" smtClean="0"/>
              <a:t>Государственный музей Эрмитаж</a:t>
            </a:r>
            <a:br>
              <a:rPr lang="ru-RU" dirty="0" smtClean="0"/>
            </a:br>
            <a:r>
              <a:rPr lang="ru-RU" dirty="0" smtClean="0"/>
              <a:t>Город Санкт- Петербург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smtClean="0">
                <a:solidFill>
                  <a:schemeClr val="tx1"/>
                </a:solidFill>
              </a:rPr>
              <a:t>ГБДОУ№34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Соколова Наталья</a:t>
            </a:r>
          </a:p>
        </p:txBody>
      </p:sp>
    </p:spTree>
    <p:extLst>
      <p:ext uri="{BB962C8B-B14F-4D97-AF65-F5344CB8AC3E}">
        <p14:creationId xmlns:p14="http://schemas.microsoft.com/office/powerpoint/2010/main" val="4066460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Амулеты. Украшения. Инкрустации. Сосуды. Из алебастра, яшмы, сердолика, лазурита, шифера</a:t>
            </a:r>
            <a:endParaRPr lang="ru-RU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806" y="1600200"/>
            <a:ext cx="66803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525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Статуэтка Кошка. Бронза.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600200"/>
            <a:ext cx="47525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61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Египетское древнее царство. III тыс. до н.э. Каменные печати - цилиндры с древнейшими иероглифическими надписями.</a:t>
            </a:r>
            <a:endParaRPr lang="ru-RU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02" y="1600200"/>
            <a:ext cx="75015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53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Государственный Эрмитаж. Город Санкт-Петербург.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Экспозиция Древнего Египта разделяется на три зала, которые относятся к Древнему, </a:t>
            </a:r>
            <a:r>
              <a:rPr lang="ru-RU" dirty="0" err="1" smtClean="0"/>
              <a:t>Птолемеевскому</a:t>
            </a:r>
            <a:r>
              <a:rPr lang="ru-RU" dirty="0" smtClean="0"/>
              <a:t> и Римскому периоду Египта.</a:t>
            </a:r>
          </a:p>
          <a:p>
            <a:r>
              <a:rPr lang="ru-RU" dirty="0" smtClean="0"/>
              <a:t>Экспонатов – 26</a:t>
            </a:r>
            <a:endParaRPr lang="ru-RU" dirty="0"/>
          </a:p>
          <a:p>
            <a:r>
              <a:rPr lang="ru-RU" dirty="0" smtClean="0"/>
              <a:t>Статуэтки</a:t>
            </a:r>
          </a:p>
          <a:p>
            <a:r>
              <a:rPr lang="ru-RU" smtClean="0"/>
              <a:t>Папирус</a:t>
            </a:r>
            <a:endParaRPr lang="ru-RU" dirty="0" smtClean="0"/>
          </a:p>
          <a:p>
            <a:r>
              <a:rPr lang="ru-RU" dirty="0" smtClean="0"/>
              <a:t>Разное</a:t>
            </a:r>
          </a:p>
        </p:txBody>
      </p:sp>
    </p:spTree>
    <p:extLst>
      <p:ext uri="{BB962C8B-B14F-4D97-AF65-F5344CB8AC3E}">
        <p14:creationId xmlns:p14="http://schemas.microsoft.com/office/powerpoint/2010/main" val="148897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Статуэтки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pPr marL="0" lvl="0" indent="0">
              <a:buNone/>
            </a:pPr>
            <a:endParaRPr lang="ru-RU" sz="2900" b="1" dirty="0">
              <a:solidFill>
                <a:prstClr val="black"/>
              </a:solidFill>
            </a:endParaRPr>
          </a:p>
          <a:p>
            <a:pPr lvl="0"/>
            <a:r>
              <a:rPr lang="ru-RU" sz="2900" dirty="0" err="1">
                <a:solidFill>
                  <a:prstClr val="black"/>
                </a:solidFill>
              </a:rPr>
              <a:t>Аменемхет</a:t>
            </a:r>
            <a:r>
              <a:rPr lang="ru-RU" sz="2900" dirty="0">
                <a:solidFill>
                  <a:prstClr val="black"/>
                </a:solidFill>
              </a:rPr>
              <a:t> III</a:t>
            </a:r>
          </a:p>
          <a:p>
            <a:pPr lvl="0"/>
            <a:r>
              <a:rPr lang="ru-RU" sz="2900" dirty="0">
                <a:solidFill>
                  <a:prstClr val="black"/>
                </a:solidFill>
              </a:rPr>
              <a:t>Кошка</a:t>
            </a:r>
          </a:p>
          <a:p>
            <a:pPr lvl="0"/>
            <a:r>
              <a:rPr lang="ru-RU" sz="2900" dirty="0">
                <a:solidFill>
                  <a:prstClr val="black"/>
                </a:solidFill>
              </a:rPr>
              <a:t>Богиня </a:t>
            </a:r>
            <a:r>
              <a:rPr lang="ru-RU" sz="2900" dirty="0" err="1">
                <a:solidFill>
                  <a:prstClr val="black"/>
                </a:solidFill>
              </a:rPr>
              <a:t>Сохмет</a:t>
            </a:r>
            <a:endParaRPr lang="ru-RU" sz="2900" dirty="0">
              <a:solidFill>
                <a:prstClr val="black"/>
              </a:solidFill>
            </a:endParaRPr>
          </a:p>
          <a:p>
            <a:pPr lvl="0"/>
            <a:r>
              <a:rPr lang="ru-RU" sz="2900" dirty="0">
                <a:solidFill>
                  <a:prstClr val="black"/>
                </a:solidFill>
              </a:rPr>
              <a:t>Исида с сыном Гором</a:t>
            </a:r>
          </a:p>
          <a:p>
            <a:pPr lvl="0"/>
            <a:r>
              <a:rPr lang="ru-RU" sz="2900" dirty="0">
                <a:solidFill>
                  <a:prstClr val="black"/>
                </a:solidFill>
              </a:rPr>
              <a:t>Клеопатра VII</a:t>
            </a:r>
          </a:p>
          <a:p>
            <a:pPr lvl="0"/>
            <a:r>
              <a:rPr lang="ru-RU" sz="2900" dirty="0">
                <a:solidFill>
                  <a:prstClr val="black"/>
                </a:solidFill>
              </a:rPr>
              <a:t>Бог Амон-Ра</a:t>
            </a:r>
          </a:p>
          <a:p>
            <a:pPr lvl="0"/>
            <a:r>
              <a:rPr lang="ru-RU" sz="2900" dirty="0">
                <a:solidFill>
                  <a:prstClr val="black"/>
                </a:solidFill>
              </a:rPr>
              <a:t>Статуя писца</a:t>
            </a:r>
          </a:p>
          <a:p>
            <a:pPr lvl="0"/>
            <a:r>
              <a:rPr lang="ru-RU" sz="2900" dirty="0">
                <a:solidFill>
                  <a:prstClr val="black"/>
                </a:solidFill>
              </a:rPr>
              <a:t>Статуэтка жреца</a:t>
            </a:r>
          </a:p>
          <a:p>
            <a:pPr lvl="0"/>
            <a:r>
              <a:rPr lang="ru-RU" sz="2900" dirty="0">
                <a:solidFill>
                  <a:prstClr val="black"/>
                </a:solidFill>
              </a:rPr>
              <a:t>Богиня </a:t>
            </a:r>
            <a:r>
              <a:rPr lang="ru-RU" sz="2900" dirty="0" err="1" smtClean="0">
                <a:solidFill>
                  <a:prstClr val="black"/>
                </a:solidFill>
              </a:rPr>
              <a:t>Мут</a:t>
            </a:r>
            <a:endParaRPr lang="ru-RU" sz="2900" dirty="0" smtClean="0">
              <a:solidFill>
                <a:prstClr val="black"/>
              </a:solidFill>
            </a:endParaRPr>
          </a:p>
          <a:p>
            <a:pPr lvl="0"/>
            <a:endParaRPr lang="ru-RU" sz="2900" dirty="0">
              <a:solidFill>
                <a:prstClr val="black"/>
              </a:solidFill>
            </a:endParaRPr>
          </a:p>
          <a:p>
            <a:pPr lvl="0"/>
            <a:endParaRPr lang="ru-RU" sz="29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2900" dirty="0">
              <a:solidFill>
                <a:prstClr val="black"/>
              </a:solidFill>
            </a:endParaRPr>
          </a:p>
          <a:p>
            <a:pPr lvl="0"/>
            <a:r>
              <a:rPr lang="ru-RU" sz="2900" dirty="0" smtClean="0">
                <a:solidFill>
                  <a:prstClr val="black"/>
                </a:solidFill>
              </a:rPr>
              <a:t>Бог </a:t>
            </a:r>
            <a:r>
              <a:rPr lang="ru-RU" sz="2900" dirty="0" err="1">
                <a:solidFill>
                  <a:prstClr val="black"/>
                </a:solidFill>
              </a:rPr>
              <a:t>Онурис</a:t>
            </a:r>
            <a:endParaRPr lang="ru-RU" sz="2900" dirty="0">
              <a:solidFill>
                <a:prstClr val="black"/>
              </a:solidFill>
            </a:endParaRPr>
          </a:p>
          <a:p>
            <a:pPr lvl="0"/>
            <a:r>
              <a:rPr lang="ru-RU" sz="2900" dirty="0">
                <a:solidFill>
                  <a:prstClr val="black"/>
                </a:solidFill>
              </a:rPr>
              <a:t>Бог Бес</a:t>
            </a:r>
          </a:p>
          <a:p>
            <a:pPr lvl="0"/>
            <a:r>
              <a:rPr lang="ru-RU" sz="2900" dirty="0">
                <a:solidFill>
                  <a:prstClr val="black"/>
                </a:solidFill>
              </a:rPr>
              <a:t>Бог Тот</a:t>
            </a:r>
          </a:p>
          <a:p>
            <a:pPr lvl="0"/>
            <a:r>
              <a:rPr lang="ru-RU" sz="2900" dirty="0">
                <a:solidFill>
                  <a:prstClr val="black"/>
                </a:solidFill>
              </a:rPr>
              <a:t>Осирис-</a:t>
            </a:r>
            <a:r>
              <a:rPr lang="ru-RU" sz="2900" dirty="0" err="1">
                <a:solidFill>
                  <a:prstClr val="black"/>
                </a:solidFill>
              </a:rPr>
              <a:t>Ях</a:t>
            </a:r>
            <a:endParaRPr lang="ru-RU" sz="2900" dirty="0">
              <a:solidFill>
                <a:prstClr val="black"/>
              </a:solidFill>
            </a:endParaRPr>
          </a:p>
          <a:p>
            <a:pPr lvl="0"/>
            <a:r>
              <a:rPr lang="ru-RU" sz="2900" dirty="0">
                <a:solidFill>
                  <a:prstClr val="black"/>
                </a:solidFill>
              </a:rPr>
              <a:t>Священный бык Апис</a:t>
            </a:r>
          </a:p>
          <a:p>
            <a:pPr lvl="0"/>
            <a:r>
              <a:rPr lang="ru-RU" sz="2900" dirty="0">
                <a:solidFill>
                  <a:prstClr val="black"/>
                </a:solidFill>
              </a:rPr>
              <a:t>Ибис</a:t>
            </a:r>
          </a:p>
          <a:p>
            <a:pPr lvl="0"/>
            <a:r>
              <a:rPr lang="ru-RU" sz="2900" dirty="0">
                <a:solidFill>
                  <a:prstClr val="black"/>
                </a:solidFill>
              </a:rPr>
              <a:t>Бог </a:t>
            </a:r>
            <a:r>
              <a:rPr lang="ru-RU" sz="2900" dirty="0" err="1">
                <a:solidFill>
                  <a:prstClr val="black"/>
                </a:solidFill>
              </a:rPr>
              <a:t>Херишеф</a:t>
            </a:r>
            <a:endParaRPr lang="ru-RU" sz="2900" dirty="0">
              <a:solidFill>
                <a:prstClr val="black"/>
              </a:solidFill>
            </a:endParaRPr>
          </a:p>
          <a:p>
            <a:pPr lvl="0"/>
            <a:r>
              <a:rPr lang="ru-RU" sz="2900" dirty="0">
                <a:solidFill>
                  <a:prstClr val="black"/>
                </a:solidFill>
              </a:rPr>
              <a:t>Богиня </a:t>
            </a:r>
            <a:r>
              <a:rPr lang="ru-RU" sz="2900" dirty="0" err="1">
                <a:solidFill>
                  <a:prstClr val="black"/>
                </a:solidFill>
              </a:rPr>
              <a:t>Бастет</a:t>
            </a:r>
            <a:endParaRPr lang="ru-RU" sz="2900" dirty="0">
              <a:solidFill>
                <a:prstClr val="black"/>
              </a:solidFill>
            </a:endParaRPr>
          </a:p>
          <a:p>
            <a:pPr lvl="0"/>
            <a:r>
              <a:rPr lang="ru-RU" sz="2900" dirty="0">
                <a:solidFill>
                  <a:prstClr val="black"/>
                </a:solidFill>
              </a:rPr>
              <a:t>Богиня </a:t>
            </a:r>
            <a:r>
              <a:rPr lang="ru-RU" sz="2900" dirty="0" err="1">
                <a:solidFill>
                  <a:prstClr val="black"/>
                </a:solidFill>
              </a:rPr>
              <a:t>Нейт</a:t>
            </a:r>
            <a:endParaRPr lang="ru-RU" sz="2900" dirty="0">
              <a:solidFill>
                <a:prstClr val="black"/>
              </a:solidFill>
            </a:endParaRPr>
          </a:p>
          <a:p>
            <a:pPr lvl="0"/>
            <a:r>
              <a:rPr lang="ru-RU" sz="2900" dirty="0">
                <a:solidFill>
                  <a:prstClr val="black"/>
                </a:solidFill>
              </a:rPr>
              <a:t>Статуя </a:t>
            </a:r>
            <a:r>
              <a:rPr lang="ru-RU" sz="2900" dirty="0" err="1">
                <a:solidFill>
                  <a:prstClr val="black"/>
                </a:solidFill>
              </a:rPr>
              <a:t>Аменеминта</a:t>
            </a:r>
            <a:endParaRPr lang="ru-RU" sz="2900" dirty="0">
              <a:solidFill>
                <a:prstClr val="black"/>
              </a:solidFill>
            </a:endParaRPr>
          </a:p>
          <a:p>
            <a:pPr lvl="0"/>
            <a:r>
              <a:rPr lang="ru-RU" sz="2900" dirty="0" err="1">
                <a:solidFill>
                  <a:prstClr val="black"/>
                </a:solidFill>
              </a:rPr>
              <a:t>Нейт</a:t>
            </a:r>
            <a:r>
              <a:rPr lang="ru-RU" sz="2900" dirty="0">
                <a:solidFill>
                  <a:prstClr val="black"/>
                </a:solidFill>
              </a:rPr>
              <a:t>, кормящая грудью двух крокодилов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5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Папирус и разное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Суд Осириса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b="1" dirty="0" smtClean="0"/>
              <a:t> Разное</a:t>
            </a:r>
            <a:r>
              <a:rPr lang="ru-RU" dirty="0" smtClean="0"/>
              <a:t>	</a:t>
            </a:r>
          </a:p>
          <a:p>
            <a:r>
              <a:rPr lang="ru-RU" dirty="0" smtClean="0"/>
              <a:t>Стела </a:t>
            </a:r>
            <a:r>
              <a:rPr lang="ru-RU" dirty="0" err="1" smtClean="0"/>
              <a:t>Ипи</a:t>
            </a:r>
            <a:endParaRPr lang="ru-RU" dirty="0" smtClean="0"/>
          </a:p>
          <a:p>
            <a:r>
              <a:rPr lang="ru-RU" dirty="0" smtClean="0"/>
              <a:t>Стела </a:t>
            </a:r>
            <a:r>
              <a:rPr lang="ru-RU" dirty="0" err="1" smtClean="0"/>
              <a:t>Хекаиба</a:t>
            </a:r>
            <a:endParaRPr lang="ru-RU" dirty="0" smtClean="0"/>
          </a:p>
          <a:p>
            <a:r>
              <a:rPr lang="ru-RU" dirty="0" smtClean="0"/>
              <a:t>Гробик для </a:t>
            </a:r>
            <a:r>
              <a:rPr lang="ru-RU" dirty="0" err="1" smtClean="0"/>
              <a:t>свящ</a:t>
            </a:r>
            <a:r>
              <a:rPr lang="ru-RU" dirty="0" smtClean="0"/>
              <a:t>. змеи</a:t>
            </a:r>
          </a:p>
          <a:p>
            <a:r>
              <a:rPr lang="ru-RU" dirty="0" smtClean="0"/>
              <a:t>Гробик для </a:t>
            </a:r>
            <a:r>
              <a:rPr lang="ru-RU" dirty="0" err="1" smtClean="0"/>
              <a:t>свящ</a:t>
            </a:r>
            <a:r>
              <a:rPr lang="ru-RU" dirty="0" smtClean="0"/>
              <a:t>. ихневмона</a:t>
            </a:r>
          </a:p>
          <a:p>
            <a:r>
              <a:rPr lang="ru-RU" dirty="0" smtClean="0"/>
              <a:t>Гробик для священного жука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75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Египетский зал Эрмитажа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Зал был создан в 1940 г. по проекту главного архитектора Государственного Эрмитажа А.В. </a:t>
            </a:r>
            <a:r>
              <a:rPr lang="ru-RU" dirty="0" err="1" smtClean="0"/>
              <a:t>Сивкова</a:t>
            </a:r>
            <a:r>
              <a:rPr lang="ru-RU" dirty="0" smtClean="0"/>
              <a:t> на месте Главного буфета Зимнего дворца. Экспозиция, посвященная культуре и искусству Древнего Египта, охватывает период с IV тыс. до н.э. до рубежа н.э. Здесь представлена монументальная скульптура и мелкая пластика, рельефы, саркофаги, предметы быта, произведения художественного ремесла. К шедеврам музея относятся статуя </a:t>
            </a:r>
            <a:r>
              <a:rPr lang="ru-RU" dirty="0" err="1" smtClean="0"/>
              <a:t>Аменемхета</a:t>
            </a:r>
            <a:r>
              <a:rPr lang="ru-RU" dirty="0" smtClean="0"/>
              <a:t> III (XIX в. до н.э.), деревянная статуэтка жреца (конец XV - начало XIV в. до н.э.), бронзовая статуэтка эфиопского царя (VIII в. до н.э.), стела </a:t>
            </a:r>
            <a:r>
              <a:rPr lang="ru-RU" dirty="0" err="1" smtClean="0"/>
              <a:t>Ипи</a:t>
            </a:r>
            <a:r>
              <a:rPr lang="ru-RU" dirty="0" smtClean="0"/>
              <a:t> (первая половина XIV в. до н.э.) </a:t>
            </a:r>
          </a:p>
          <a:p>
            <a:r>
              <a:rPr lang="ru-RU" dirty="0" smtClean="0"/>
              <a:t>Египетский Зал Эрмитажа удивителен. Собрание древнеегипетских памятников Эрмитажа позволяет представить облик величайшей древней культуры на протяжении практически всей ее многовековой истории с IV тысячелетия до н.э. по VI век н.э. Первой древнеегипетской скульптурой, приобретенной Эрмитажем1, была монументальная статуя богини </a:t>
            </a:r>
            <a:r>
              <a:rPr lang="ru-RU" dirty="0" err="1" smtClean="0"/>
              <a:t>Сохмет-Мут</a:t>
            </a:r>
            <a:r>
              <a:rPr lang="ru-RU" dirty="0" smtClean="0"/>
              <a:t>, привезенная в 1837 г. русским путешественником А. С. Норовым из храма богини </a:t>
            </a:r>
            <a:r>
              <a:rPr lang="ru-RU" dirty="0" err="1" smtClean="0"/>
              <a:t>Мут</a:t>
            </a:r>
            <a:r>
              <a:rPr lang="ru-RU" dirty="0" smtClean="0"/>
              <a:t> в Фивах и сначала находившаяся в Академии Художеств. На сайте Государственного музея Эрмитажа представлено значительное количество фото экспонатов находящихся в Египетском зале Эрмитажа и описание.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52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Мумия египетского жреца </a:t>
            </a:r>
            <a:br>
              <a:rPr lang="ru-RU" dirty="0" smtClean="0"/>
            </a:br>
            <a:r>
              <a:rPr lang="ru-RU" dirty="0" smtClean="0"/>
              <a:t>Па-</a:t>
            </a:r>
            <a:r>
              <a:rPr lang="ru-RU" dirty="0" err="1" smtClean="0"/>
              <a:t>ди</a:t>
            </a:r>
            <a:r>
              <a:rPr lang="ru-RU" dirty="0" smtClean="0"/>
              <a:t>-</a:t>
            </a:r>
            <a:r>
              <a:rPr lang="ru-RU" dirty="0" err="1" smtClean="0"/>
              <a:t>иста</a:t>
            </a:r>
            <a:r>
              <a:rPr lang="ru-RU" dirty="0" smtClean="0"/>
              <a:t> в Эрмитаже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6413" y="1600200"/>
            <a:ext cx="72961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5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Саркофаги древнеегипетского жреца Па-</a:t>
            </a:r>
            <a:r>
              <a:rPr lang="ru-RU" sz="2400" dirty="0" err="1" smtClean="0"/>
              <a:t>ди</a:t>
            </a:r>
            <a:r>
              <a:rPr lang="ru-RU" sz="2400" dirty="0" smtClean="0"/>
              <a:t>-ист. </a:t>
            </a:r>
            <a:br>
              <a:rPr lang="ru-RU" sz="2400" dirty="0" smtClean="0"/>
            </a:br>
            <a:r>
              <a:rPr lang="ru-RU" sz="2400" dirty="0" smtClean="0"/>
              <a:t>Внутренний саркофаг, внешний саркофаг (крышка и днище). </a:t>
            </a:r>
            <a:br>
              <a:rPr lang="ru-RU" sz="2400" dirty="0" smtClean="0"/>
            </a:br>
            <a:r>
              <a:rPr lang="ru-RU" sz="2400" dirty="0" smtClean="0"/>
              <a:t>Дерево. X век до </a:t>
            </a:r>
            <a:r>
              <a:rPr lang="ru-RU" sz="2400" dirty="0" err="1" smtClean="0"/>
              <a:t>н.э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Па-</a:t>
            </a:r>
            <a:r>
              <a:rPr lang="ru-RU" sz="1800" dirty="0" err="1" smtClean="0"/>
              <a:t>ди</a:t>
            </a:r>
            <a:r>
              <a:rPr lang="ru-RU" sz="1800" dirty="0" smtClean="0"/>
              <a:t>-Ист. Он прожил долгую и интересную жизнь, сделал неплохую карьеру, умерев, был, как положено, похоронен… а через три тысячи лет извлечен из могилы и, в комплекте со всеми саркофагами и погребальными полотенцами, прикуплен русскими царями. Для коллекции.</a:t>
            </a:r>
          </a:p>
          <a:p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2780928"/>
            <a:ext cx="5328591" cy="371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83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Статуя фараона XII династии </a:t>
            </a:r>
            <a:r>
              <a:rPr lang="ru-RU" sz="2200" dirty="0" err="1" smtClean="0"/>
              <a:t>Аменемхета</a:t>
            </a:r>
            <a:r>
              <a:rPr lang="ru-RU" sz="2200" dirty="0" smtClean="0"/>
              <a:t> III, правившего в Египте  - замечательный образец древнеегипетского царского скульптурного портрета эпохи Среднего царства.</a:t>
            </a:r>
            <a:endParaRPr lang="ru-RU" sz="22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0" y="1643856"/>
            <a:ext cx="66675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72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Статуя писца счета зерна </a:t>
            </a:r>
            <a:br>
              <a:rPr lang="ru-RU" dirty="0" smtClean="0"/>
            </a:br>
            <a:r>
              <a:rPr lang="ru-RU" dirty="0" err="1" smtClean="0"/>
              <a:t>Маа</a:t>
            </a:r>
            <a:r>
              <a:rPr lang="ru-RU" dirty="0" smtClean="0"/>
              <a:t>-ни-</a:t>
            </a:r>
            <a:r>
              <a:rPr lang="ru-RU" dirty="0" err="1" smtClean="0"/>
              <a:t>амона</a:t>
            </a:r>
            <a:r>
              <a:rPr lang="ru-RU" dirty="0" smtClean="0"/>
              <a:t> (известняк)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600200"/>
            <a:ext cx="41044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68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Боги Древнего Египта. </a:t>
            </a:r>
            <a:br>
              <a:rPr lang="ru-RU" dirty="0" smtClean="0"/>
            </a:br>
            <a:r>
              <a:rPr lang="ru-RU" dirty="0" smtClean="0"/>
              <a:t>Осирис и Исида.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Осирис — бог жизненных сил природы и плодородия, владыка подземного мира.</a:t>
            </a:r>
          </a:p>
          <a:p>
            <a:r>
              <a:rPr lang="ru-RU" sz="1800" dirty="0" smtClean="0"/>
              <a:t>Исида - богиня женственности и материнства.</a:t>
            </a:r>
          </a:p>
          <a:p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7" y="2564904"/>
            <a:ext cx="698477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59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Фрагмент саркофага с изображением гробницы и богини </a:t>
            </a:r>
            <a:r>
              <a:rPr lang="ru-RU" sz="2800" dirty="0" err="1" smtClean="0"/>
              <a:t>Хатхор</a:t>
            </a:r>
            <a:r>
              <a:rPr lang="ru-RU" sz="2800" dirty="0" smtClean="0"/>
              <a:t> в образе небесной коровы. Дерево</a:t>
            </a: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701" y="1600200"/>
            <a:ext cx="649659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021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Египет. Древнее царство. Глиняные сосуды. VI </a:t>
            </a:r>
            <a:r>
              <a:rPr lang="ru-RU" dirty="0" err="1" smtClean="0"/>
              <a:t>тыс</a:t>
            </a:r>
            <a:r>
              <a:rPr lang="ru-RU" dirty="0" smtClean="0"/>
              <a:t> до </a:t>
            </a:r>
            <a:r>
              <a:rPr lang="ru-RU" dirty="0" err="1" smtClean="0"/>
              <a:t>н.э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600200"/>
            <a:ext cx="7200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0688"/>
      </p:ext>
    </p:extLst>
  </p:cSld>
  <p:clrMapOvr>
    <a:masterClrMapping/>
  </p:clrMapOvr>
</p:sld>
</file>

<file path=ppt/theme/theme1.xml><?xml version="1.0" encoding="utf-8"?>
<a:theme xmlns:a="http://schemas.openxmlformats.org/drawingml/2006/main" name="Египетские наход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Египетские находки</Template>
  <TotalTime>2</TotalTime>
  <Words>470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Египетские находки</vt:lpstr>
      <vt:lpstr>Египетские находки Государственный музей Эрмитаж Город Санкт- Петербург</vt:lpstr>
      <vt:lpstr>Египетский зал Эрмитажа</vt:lpstr>
      <vt:lpstr>Мумия египетского жреца  Па-ди-иста в Эрмитаже</vt:lpstr>
      <vt:lpstr>Саркофаги древнеегипетского жреца Па-ди-ист.  Внутренний саркофаг, внешний саркофаг (крышка и днище).  Дерево. X век до н.э</vt:lpstr>
      <vt:lpstr>Статуя фараона XII династии Аменемхета III, правившего в Египте  - замечательный образец древнеегипетского царского скульптурного портрета эпохи Среднего царства.</vt:lpstr>
      <vt:lpstr>Статуя писца счета зерна  Маа-ни-амона (известняк)</vt:lpstr>
      <vt:lpstr>Боги Древнего Египта.  Осирис и Исида.</vt:lpstr>
      <vt:lpstr>Фрагмент саркофага с изображением гробницы и богини Хатхор в образе небесной коровы. Дерево</vt:lpstr>
      <vt:lpstr>Египет. Древнее царство. Глиняные сосуды. VI тыс до н.э</vt:lpstr>
      <vt:lpstr>Амулеты. Украшения. Инкрустации. Сосуды. Из алебастра, яшмы, сердолика, лазурита, шифера</vt:lpstr>
      <vt:lpstr>Статуэтка Кошка. Бронза.</vt:lpstr>
      <vt:lpstr>Египетское древнее царство. III тыс. до н.э. Каменные печати - цилиндры с древнейшими иероглифическими надписями.</vt:lpstr>
      <vt:lpstr>Государственный Эрмитаж. Город Санкт-Петербург. </vt:lpstr>
      <vt:lpstr>Статуэтки</vt:lpstr>
      <vt:lpstr>Папирус и разное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Египетские находки Государственный музей Эрмитаж Город Санкт- Петербург</dc:title>
  <dc:creator>группа №6</dc:creator>
  <cp:lastModifiedBy>группа №6</cp:lastModifiedBy>
  <cp:revision>1</cp:revision>
  <dcterms:created xsi:type="dcterms:W3CDTF">2014-10-28T06:49:43Z</dcterms:created>
  <dcterms:modified xsi:type="dcterms:W3CDTF">2014-10-28T06:52:06Z</dcterms:modified>
</cp:coreProperties>
</file>