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567" autoAdjust="0"/>
  </p:normalViewPr>
  <p:slideViewPr>
    <p:cSldViewPr>
      <p:cViewPr varScale="1">
        <p:scale>
          <a:sx n="61" d="100"/>
          <a:sy n="61" d="100"/>
        </p:scale>
        <p:origin x="-13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0F9D-CAC3-4DA5-966B-DAAB6CD590DD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19375A-E09B-457D-8310-E08F050C2F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0F9D-CAC3-4DA5-966B-DAAB6CD590DD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375A-E09B-457D-8310-E08F050C2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0F9D-CAC3-4DA5-966B-DAAB6CD590DD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375A-E09B-457D-8310-E08F050C2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D10F9D-CAC3-4DA5-966B-DAAB6CD590DD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319375A-E09B-457D-8310-E08F050C2F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0F9D-CAC3-4DA5-966B-DAAB6CD590DD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375A-E09B-457D-8310-E08F050C2F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0F9D-CAC3-4DA5-966B-DAAB6CD590DD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375A-E09B-457D-8310-E08F050C2F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375A-E09B-457D-8310-E08F050C2F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0F9D-CAC3-4DA5-966B-DAAB6CD590DD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0F9D-CAC3-4DA5-966B-DAAB6CD590DD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375A-E09B-457D-8310-E08F050C2F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0F9D-CAC3-4DA5-966B-DAAB6CD590DD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375A-E09B-457D-8310-E08F050C2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D10F9D-CAC3-4DA5-966B-DAAB6CD590DD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19375A-E09B-457D-8310-E08F050C2F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0F9D-CAC3-4DA5-966B-DAAB6CD590DD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19375A-E09B-457D-8310-E08F050C2F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D10F9D-CAC3-4DA5-966B-DAAB6CD590DD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319375A-E09B-457D-8310-E08F050C2F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Тебя люблю, мой край родной !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27" name="Picture 3" descr="C:\Users\777\Desktop\0_77d95_8bc1d9d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3"/>
            <a:ext cx="6768752" cy="4638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Успенский собор</a:t>
            </a:r>
            <a:endParaRPr lang="ru-RU" dirty="0"/>
          </a:p>
        </p:txBody>
      </p:sp>
      <p:pic>
        <p:nvPicPr>
          <p:cNvPr id="12290" name="Picture 2" descr="C:\Users\777\Desktop\SMOLENSK...SOB_..RUS__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2816"/>
            <a:ext cx="4059238" cy="3888431"/>
          </a:xfrm>
          <a:prstGeom prst="rect">
            <a:avLst/>
          </a:prstGeom>
          <a:noFill/>
        </p:spPr>
      </p:pic>
      <p:pic>
        <p:nvPicPr>
          <p:cNvPr id="12291" name="Picture 3" descr="C:\Users\777\Desktop\5e0e18a0de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00808"/>
            <a:ext cx="4059238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1026" name="Picture 2" descr="C:\Users\777\Desktop\smolcity_340x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056784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667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Люблю тебя мой край родной…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32240" y="1412776"/>
            <a:ext cx="2119064" cy="482453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endParaRPr lang="ru-RU" sz="3200" dirty="0" smtClean="0"/>
          </a:p>
          <a:p>
            <a:r>
              <a:rPr lang="ru-RU" dirty="0" smtClean="0"/>
              <a:t>. Люблю тебя, мой край родной,</a:t>
            </a:r>
          </a:p>
          <a:p>
            <a:r>
              <a:rPr lang="ru-RU" dirty="0" smtClean="0"/>
              <a:t>Твои широкие просторы.</a:t>
            </a:r>
          </a:p>
          <a:p>
            <a:r>
              <a:rPr lang="ru-RU" dirty="0" smtClean="0"/>
              <a:t>Здесь неба синь, хлеб золотой,</a:t>
            </a:r>
          </a:p>
          <a:p>
            <a:r>
              <a:rPr lang="ru-RU" dirty="0" smtClean="0"/>
              <a:t>И степь, и реки, и озёра…</a:t>
            </a:r>
          </a:p>
          <a:p>
            <a:r>
              <a:rPr lang="ru-RU" dirty="0" smtClean="0"/>
              <a:t>Люблю тебя, мой край родной,</a:t>
            </a:r>
          </a:p>
          <a:p>
            <a:r>
              <a:rPr lang="ru-RU" dirty="0" smtClean="0"/>
              <a:t>Твои пруды без волн высоких.</a:t>
            </a:r>
          </a:p>
          <a:p>
            <a:r>
              <a:rPr lang="ru-RU" dirty="0" smtClean="0"/>
              <a:t>Зимою, летом и весной</a:t>
            </a:r>
          </a:p>
          <a:p>
            <a:r>
              <a:rPr lang="ru-RU" dirty="0" smtClean="0"/>
              <a:t>Я вижу гладь их волн глубоких.</a:t>
            </a:r>
          </a:p>
          <a:p>
            <a:r>
              <a:rPr lang="ru-RU" dirty="0" smtClean="0"/>
              <a:t>Люблю тебя, мой край родной.</a:t>
            </a:r>
          </a:p>
          <a:p>
            <a:endParaRPr lang="ru-RU" dirty="0" smtClean="0"/>
          </a:p>
        </p:txBody>
      </p:sp>
      <p:pic>
        <p:nvPicPr>
          <p:cNvPr id="2050" name="Picture 2" descr="C:\Users\777\Desktop\34774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и флаг города Смоленск</a:t>
            </a:r>
            <a:endParaRPr lang="ru-RU" dirty="0"/>
          </a:p>
        </p:txBody>
      </p:sp>
      <p:pic>
        <p:nvPicPr>
          <p:cNvPr id="3074" name="Picture 2" descr="C:\Users\777\Desktop\930937cb252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93137"/>
            <a:ext cx="4059238" cy="3833725"/>
          </a:xfrm>
          <a:prstGeom prst="rect">
            <a:avLst/>
          </a:prstGeom>
          <a:noFill/>
        </p:spPr>
      </p:pic>
      <p:pic>
        <p:nvPicPr>
          <p:cNvPr id="3075" name="Picture 3" descr="C:\Users\777\Desktop\img_112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75736"/>
            <a:ext cx="4059238" cy="2868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героям 1812 года</a:t>
            </a:r>
            <a:endParaRPr lang="ru-RU" dirty="0"/>
          </a:p>
        </p:txBody>
      </p:sp>
      <p:pic>
        <p:nvPicPr>
          <p:cNvPr id="4098" name="Picture 2" descr="C:\Users\777\Desktop\1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Фёдору Коню</a:t>
            </a:r>
            <a:endParaRPr lang="ru-RU" dirty="0"/>
          </a:p>
        </p:txBody>
      </p:sp>
      <p:pic>
        <p:nvPicPr>
          <p:cNvPr id="5122" name="Picture 2" descr="C:\Users\777\Desktop\FedorKon-1024x7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3801" y="1524000"/>
            <a:ext cx="5956397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Смоленская крепостная стена</a:t>
            </a:r>
            <a:endParaRPr lang="ru-RU" dirty="0"/>
          </a:p>
        </p:txBody>
      </p:sp>
      <p:pic>
        <p:nvPicPr>
          <p:cNvPr id="6147" name="Picture 3" descr="C:\Users\777\Desktop\00190_ci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797" y="1524000"/>
            <a:ext cx="685040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Парк Смоленска</a:t>
            </a:r>
            <a:endParaRPr lang="ru-RU" dirty="0"/>
          </a:p>
        </p:txBody>
      </p:sp>
      <p:pic>
        <p:nvPicPr>
          <p:cNvPr id="8194" name="Picture 2" descr="C:\Users\777\Desktop\867_588c9dscn1097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7785"/>
            <a:ext cx="4059238" cy="3044429"/>
          </a:xfrm>
          <a:prstGeom prst="rect">
            <a:avLst/>
          </a:prstGeom>
          <a:noFill/>
        </p:spPr>
      </p:pic>
      <p:pic>
        <p:nvPicPr>
          <p:cNvPr id="8195" name="Picture 3" descr="C:\Users\777\Desktop\872_e6051dscn14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7785"/>
            <a:ext cx="4059238" cy="3044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Улицы Смоленска</a:t>
            </a:r>
            <a:endParaRPr lang="ru-RU" dirty="0"/>
          </a:p>
        </p:txBody>
      </p:sp>
      <p:pic>
        <p:nvPicPr>
          <p:cNvPr id="9218" name="Picture 2" descr="C:\Users\777\Desktop\930_f1d04dsc010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2816"/>
            <a:ext cx="4059238" cy="4176463"/>
          </a:xfrm>
          <a:prstGeom prst="rect">
            <a:avLst/>
          </a:prstGeom>
          <a:noFill/>
        </p:spPr>
      </p:pic>
      <p:pic>
        <p:nvPicPr>
          <p:cNvPr id="9219" name="Picture 3" descr="C:\Users\777\Desktop\939_91173dscn13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72817"/>
            <a:ext cx="424428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Улицы Смоленска</a:t>
            </a:r>
            <a:endParaRPr lang="ru-RU" dirty="0"/>
          </a:p>
        </p:txBody>
      </p:sp>
      <p:pic>
        <p:nvPicPr>
          <p:cNvPr id="10242" name="Picture 2" descr="C:\Users\777\Desktop\931_2b257dscn02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56792"/>
            <a:ext cx="4059238" cy="4392487"/>
          </a:xfrm>
          <a:prstGeom prst="rect">
            <a:avLst/>
          </a:prstGeom>
          <a:noFill/>
        </p:spPr>
      </p:pic>
      <p:pic>
        <p:nvPicPr>
          <p:cNvPr id="10243" name="Picture 3" descr="C:\Users\777\Desktop\936_19553dscn09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56793"/>
            <a:ext cx="4244280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88</TotalTime>
  <Words>99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Тебя люблю, мой край родной !</vt:lpstr>
      <vt:lpstr>Люблю тебя мой край родной…</vt:lpstr>
      <vt:lpstr>Герб и флаг города Смоленск</vt:lpstr>
      <vt:lpstr>Памятник героям 1812 года</vt:lpstr>
      <vt:lpstr>Памятник Фёдору Коню</vt:lpstr>
      <vt:lpstr>Смоленская крепостная стена</vt:lpstr>
      <vt:lpstr>Парк Смоленска</vt:lpstr>
      <vt:lpstr>Улицы Смоленска</vt:lpstr>
      <vt:lpstr>Улицы Смоленска</vt:lpstr>
      <vt:lpstr>Успенский собор</vt:lpstr>
      <vt:lpstr>Спасибо за внимание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777</cp:lastModifiedBy>
  <cp:revision>10</cp:revision>
  <dcterms:created xsi:type="dcterms:W3CDTF">2014-06-04T12:45:15Z</dcterms:created>
  <dcterms:modified xsi:type="dcterms:W3CDTF">2014-09-24T08:04:22Z</dcterms:modified>
</cp:coreProperties>
</file>