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0541" autoAdjust="0"/>
  </p:normalViewPr>
  <p:slideViewPr>
    <p:cSldViewPr>
      <p:cViewPr varScale="1">
        <p:scale>
          <a:sx n="105" d="100"/>
          <a:sy n="105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Белый (полярный) медведь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Содержимое 3" descr="0_25aac_3c3a498e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978" y="1355708"/>
            <a:ext cx="6859360" cy="514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Выполнила воспитатель</a:t>
            </a:r>
          </a:p>
          <a:p>
            <a:r>
              <a:rPr lang="ru-RU" b="1" dirty="0" smtClean="0"/>
              <a:t>Соломонова Наталья  Анатольевна</a:t>
            </a:r>
          </a:p>
          <a:p>
            <a:r>
              <a:rPr lang="ru-RU" b="1" dirty="0" smtClean="0"/>
              <a:t>ГБДОУ№50 Кировского района, </a:t>
            </a:r>
            <a:r>
              <a:rPr lang="ru-RU" b="1" dirty="0" err="1" smtClean="0"/>
              <a:t>С-Пб</a:t>
            </a:r>
            <a:endParaRPr lang="ru-RU" b="1" dirty="0"/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Белые медведи живут на Крайнем Севере у берегов Северного ледовитого океана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3" name="Содержимое 12" descr="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643338" cy="304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искупался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3857652" cy="325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Полярный медведь одно из самых крупных и красивых животных на Земле!!!</a:t>
            </a:r>
            <a:endParaRPr lang="ru-RU" sz="2400" dirty="0"/>
          </a:p>
        </p:txBody>
      </p:sp>
      <p:pic>
        <p:nvPicPr>
          <p:cNvPr id="9" name="Содержимое 8" descr="папа медвед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946399" cy="5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Времена года не влияют на цвет шерсти, он всегда белоснежный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зима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лето</a:t>
            </a:r>
            <a:endParaRPr lang="ru-RU" sz="3200" dirty="0"/>
          </a:p>
        </p:txBody>
      </p:sp>
      <p:pic>
        <p:nvPicPr>
          <p:cNvPr id="11" name="Содержимое 10" descr="1268763903_1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143116"/>
            <a:ext cx="3071834" cy="393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Содержимое 14" descr="0_25aac_3c3a498e_X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7" y="2143116"/>
            <a:ext cx="4643471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43044"/>
          </a:xfrm>
        </p:spPr>
        <p:txBody>
          <a:bodyPr>
            <a:normAutofit/>
          </a:bodyPr>
          <a:lstStyle/>
          <a:p>
            <a:pPr algn="just"/>
            <a:r>
              <a:rPr lang="ru-RU" sz="2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Полярный медведь владеет плаванием в совершенстве</a:t>
            </a:r>
            <a:endParaRPr lang="ru-RU" sz="2800" dirty="0"/>
          </a:p>
        </p:txBody>
      </p:sp>
      <p:pic>
        <p:nvPicPr>
          <p:cNvPr id="11" name="Рисунок 10" descr="medvedi-voda-zhivotnye-4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500" b="27500"/>
          <a:stretch>
            <a:fillRect/>
          </a:stretch>
        </p:blipFill>
        <p:spPr>
          <a:xfrm>
            <a:off x="1792288" y="612775"/>
            <a:ext cx="5565794" cy="4174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Белые медведи никогда не скользят по льду. Благодаря широким </a:t>
            </a:r>
            <a:r>
              <a:rPr lang="ru-RU" sz="3600" smtClean="0"/>
              <a:t>ступням им </a:t>
            </a:r>
            <a:r>
              <a:rPr lang="ru-RU" sz="3600" dirty="0" smtClean="0"/>
              <a:t>удобно ходить и плавать</a:t>
            </a:r>
            <a:endParaRPr lang="ru-RU" sz="3600" dirty="0"/>
          </a:p>
        </p:txBody>
      </p:sp>
      <p:pic>
        <p:nvPicPr>
          <p:cNvPr id="8" name="Содержимое 7" descr="misie_polarne_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403860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ce562e9b3b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4038600" cy="31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кушал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95" r="4995"/>
          <a:stretch>
            <a:fillRect/>
          </a:stretch>
        </p:blipFill>
        <p:spPr>
          <a:xfrm rot="438618">
            <a:off x="1714480" y="71435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ГРОЗНЫЙ ХИЩНИК ПИТАЕТСЯ МОРЖАМИ, ТЮЛЕНЯМИ, РЫБОЙ, ПЕСЦАМИ, ПТИЦЕЙ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Медведица – заботливая мама!!!</a:t>
            </a:r>
            <a:endParaRPr lang="ru-RU" dirty="0"/>
          </a:p>
        </p:txBody>
      </p:sp>
      <p:pic>
        <p:nvPicPr>
          <p:cNvPr id="8" name="Содержимое 7" descr="459d3ff5-21a9-5b90-7130-836f50aff00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25431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алы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214818"/>
            <a:ext cx="2112279" cy="2286016"/>
          </a:xfrm>
          <a:prstGeom prst="rect">
            <a:avLst/>
          </a:prstGeom>
        </p:spPr>
      </p:pic>
      <p:pic>
        <p:nvPicPr>
          <p:cNvPr id="12" name="Рисунок 11" descr="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214818"/>
            <a:ext cx="1928825" cy="1453048"/>
          </a:xfrm>
          <a:prstGeom prst="rect">
            <a:avLst/>
          </a:prstGeom>
        </p:spPr>
      </p:pic>
      <p:pic>
        <p:nvPicPr>
          <p:cNvPr id="13" name="Рисунок 12" descr="0a06e21df29422c247c6ae714403c2af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285860"/>
            <a:ext cx="3800460" cy="253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625" b="19625"/>
          <a:stretch>
            <a:fillRect/>
          </a:stretch>
        </p:blipFill>
        <p:spPr>
          <a:xfrm>
            <a:off x="1792288" y="612775"/>
            <a:ext cx="5922984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      </a:t>
            </a:r>
          </a:p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внимание!!!!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Белый (полярный) медведь</vt:lpstr>
      <vt:lpstr>Белые медведи живут на Крайнем Севере у берегов Северного ледовитого океана </vt:lpstr>
      <vt:lpstr>Полярный медведь одно из самых крупных и красивых животных на Земле!!!</vt:lpstr>
      <vt:lpstr>Времена года не влияют на цвет шерсти, он всегда белоснежный</vt:lpstr>
      <vt:lpstr>Полярный медведь владеет плаванием в совершенстве</vt:lpstr>
      <vt:lpstr>Белые медведи никогда не скользят по льду. Благодаря широким ступням им удобно ходить и плавать</vt:lpstr>
      <vt:lpstr>Слайд 7</vt:lpstr>
      <vt:lpstr>Медведица – заботливая мама!!!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Тигренок</dc:creator>
  <cp:lastModifiedBy>Наталья Соломонова</cp:lastModifiedBy>
  <cp:revision>12</cp:revision>
  <dcterms:created xsi:type="dcterms:W3CDTF">2011-01-10T11:28:21Z</dcterms:created>
  <dcterms:modified xsi:type="dcterms:W3CDTF">2014-12-14T12:07:15Z</dcterms:modified>
</cp:coreProperties>
</file>