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29222"/>
          </a:xfrm>
        </p:spPr>
        <p:txBody>
          <a:bodyPr/>
          <a:lstStyle/>
          <a:p>
            <a:r>
              <a:rPr lang="ru-RU" sz="4800" dirty="0" smtClean="0"/>
              <a:t>Электрические приборы в доме </a:t>
            </a:r>
            <a:br>
              <a:rPr lang="ru-RU" sz="48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>(</a:t>
            </a:r>
            <a:r>
              <a:rPr lang="ru-RU" sz="3600" i="1" dirty="0" smtClean="0"/>
              <a:t>загадки</a:t>
            </a:r>
            <a:r>
              <a:rPr lang="ru-RU" sz="3600" dirty="0" smtClean="0"/>
              <a:t>)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6267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Выполнила – воспитатель</a:t>
            </a:r>
          </a:p>
          <a:p>
            <a:pPr algn="r"/>
            <a:r>
              <a:rPr lang="ru-RU" dirty="0" smtClean="0"/>
              <a:t> Бердникова И.В., </a:t>
            </a:r>
          </a:p>
          <a:p>
            <a:pPr algn="r"/>
            <a:r>
              <a:rPr lang="ru-RU" dirty="0" smtClean="0"/>
              <a:t>МБДОУ «Детский сад № 33» </a:t>
            </a:r>
            <a:r>
              <a:rPr lang="ru-RU" dirty="0" err="1" smtClean="0"/>
              <a:t>г.о</a:t>
            </a:r>
            <a:r>
              <a:rPr lang="ru-RU" dirty="0" smtClean="0"/>
              <a:t>. Балашиха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8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890" y="1159099"/>
            <a:ext cx="9105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 </a:t>
            </a:r>
            <a:r>
              <a:rPr lang="ru-RU" sz="3600" dirty="0"/>
              <a:t>вот этот так похож</a:t>
            </a:r>
          </a:p>
          <a:p>
            <a:r>
              <a:rPr lang="ru-RU" sz="3600" dirty="0"/>
              <a:t>На пропеллер самолета.</a:t>
            </a:r>
          </a:p>
          <a:p>
            <a:r>
              <a:rPr lang="ru-RU" sz="3600" dirty="0"/>
              <a:t>Не летает? – ну и что ж!</a:t>
            </a:r>
          </a:p>
          <a:p>
            <a:r>
              <a:rPr lang="ru-RU" sz="3600" dirty="0"/>
              <a:t>У него своя работа.</a:t>
            </a:r>
          </a:p>
          <a:p>
            <a:r>
              <a:rPr lang="ru-RU" sz="3600" dirty="0"/>
              <a:t>Свой мотор ни на мгновенье </a:t>
            </a:r>
          </a:p>
          <a:p>
            <a:r>
              <a:rPr lang="ru-RU" sz="3600" dirty="0"/>
              <a:t>Он крутить не устает,</a:t>
            </a:r>
          </a:p>
          <a:p>
            <a:r>
              <a:rPr lang="ru-RU" sz="3600" dirty="0"/>
              <a:t>В жарком, душном помещенье</a:t>
            </a:r>
          </a:p>
          <a:p>
            <a:r>
              <a:rPr lang="ru-RU" sz="3600" dirty="0"/>
              <a:t>Свежий ветер создает!     </a:t>
            </a:r>
          </a:p>
        </p:txBody>
      </p:sp>
    </p:spTree>
    <p:extLst>
      <p:ext uri="{BB962C8B-B14F-4D97-AF65-F5344CB8AC3E}">
        <p14:creationId xmlns:p14="http://schemas.microsoft.com/office/powerpoint/2010/main" val="6011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3" y="888642"/>
            <a:ext cx="7817476" cy="49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2237" y="954444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А она бельё стирает, </a:t>
            </a:r>
          </a:p>
          <a:p>
            <a:r>
              <a:rPr lang="ru-RU" sz="2800" dirty="0"/>
              <a:t>В быту очень помогает, </a:t>
            </a:r>
          </a:p>
          <a:p>
            <a:r>
              <a:rPr lang="ru-RU" sz="2800" dirty="0"/>
              <a:t>Сама воду наливает, </a:t>
            </a:r>
          </a:p>
          <a:p>
            <a:r>
              <a:rPr lang="ru-RU" sz="2800" dirty="0" err="1"/>
              <a:t>Постирает,выливает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dirty="0" err="1"/>
              <a:t>Прополощет,отожмёт</a:t>
            </a:r>
            <a:r>
              <a:rPr lang="ru-RU" sz="2800" dirty="0"/>
              <a:t>, </a:t>
            </a:r>
          </a:p>
          <a:p>
            <a:r>
              <a:rPr lang="ru-RU" sz="2800" dirty="0"/>
              <a:t>Время </a:t>
            </a:r>
            <a:r>
              <a:rPr lang="ru-RU" sz="2800" dirty="0" err="1"/>
              <a:t>тикает,идёт</a:t>
            </a:r>
            <a:r>
              <a:rPr lang="ru-RU" sz="2800" dirty="0"/>
              <a:t>, </a:t>
            </a:r>
          </a:p>
          <a:p>
            <a:r>
              <a:rPr lang="ru-RU" sz="2800" dirty="0"/>
              <a:t>Лишь программу ей задай, </a:t>
            </a:r>
          </a:p>
          <a:p>
            <a:r>
              <a:rPr lang="ru-RU" sz="2800" dirty="0"/>
              <a:t>Порошка для стирки дай. </a:t>
            </a:r>
          </a:p>
          <a:p>
            <a:endParaRPr lang="ru-RU" sz="2800" dirty="0"/>
          </a:p>
          <a:p>
            <a:r>
              <a:rPr lang="ru-RU" sz="2800" dirty="0"/>
              <a:t>Вот </a:t>
            </a:r>
            <a:r>
              <a:rPr lang="ru-RU" sz="2800" dirty="0" err="1"/>
              <a:t>такая,брат,картина</a:t>
            </a:r>
            <a:r>
              <a:rPr lang="ru-RU" sz="2800" dirty="0"/>
              <a:t>, </a:t>
            </a:r>
          </a:p>
          <a:p>
            <a:r>
              <a:rPr lang="ru-RU" sz="2800" dirty="0"/>
              <a:t>Это-...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1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489397"/>
            <a:ext cx="6667500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856" y="708338"/>
            <a:ext cx="7959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Этот </a:t>
            </a:r>
            <a:r>
              <a:rPr lang="ru-RU" sz="3600" dirty="0"/>
              <a:t>электроприбор</a:t>
            </a:r>
          </a:p>
          <a:p>
            <a:r>
              <a:rPr lang="ru-RU" sz="3600" dirty="0"/>
              <a:t>Не видал я до сих пор.</a:t>
            </a:r>
          </a:p>
          <a:p>
            <a:r>
              <a:rPr lang="ru-RU" sz="3600" dirty="0"/>
              <a:t>В нем согреется еда </a:t>
            </a:r>
          </a:p>
          <a:p>
            <a:r>
              <a:rPr lang="ru-RU" sz="3600" dirty="0"/>
              <a:t>Без особого труда.</a:t>
            </a:r>
          </a:p>
          <a:p>
            <a:r>
              <a:rPr lang="ru-RU" sz="3600" dirty="0"/>
              <a:t>Он готовит вкусно очень</a:t>
            </a:r>
          </a:p>
          <a:p>
            <a:r>
              <a:rPr lang="ru-RU" sz="3600" dirty="0"/>
              <a:t>И не долго, между прочим.</a:t>
            </a:r>
          </a:p>
          <a:p>
            <a:r>
              <a:rPr lang="ru-RU" sz="3600" dirty="0"/>
              <a:t>Нравится мне новая</a:t>
            </a:r>
          </a:p>
          <a:p>
            <a:r>
              <a:rPr lang="ru-RU" sz="3600" dirty="0"/>
              <a:t>Печь ….   </a:t>
            </a:r>
          </a:p>
        </p:txBody>
      </p:sp>
    </p:spTree>
    <p:extLst>
      <p:ext uri="{BB962C8B-B14F-4D97-AF65-F5344CB8AC3E}">
        <p14:creationId xmlns:p14="http://schemas.microsoft.com/office/powerpoint/2010/main" val="2887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3" y="1094704"/>
            <a:ext cx="7830355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977" y="940158"/>
            <a:ext cx="8899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Может </a:t>
            </a:r>
            <a:r>
              <a:rPr lang="ru-RU" sz="3600" dirty="0"/>
              <a:t>жарить, может печь, </a:t>
            </a:r>
          </a:p>
          <a:p>
            <a:r>
              <a:rPr lang="ru-RU" sz="3600" dirty="0"/>
              <a:t>Щи и вкусный борщ сварить,</a:t>
            </a:r>
          </a:p>
          <a:p>
            <a:r>
              <a:rPr lang="ru-RU" sz="3600" dirty="0"/>
              <a:t>Может чайник вскипятить.</a:t>
            </a:r>
          </a:p>
          <a:p>
            <a:r>
              <a:rPr lang="ru-RU" sz="3600" dirty="0"/>
              <a:t>В кухни главная она,</a:t>
            </a:r>
          </a:p>
          <a:p>
            <a:r>
              <a:rPr lang="ru-RU" sz="3600" dirty="0"/>
              <a:t>Словно воздух нам нужна.</a:t>
            </a:r>
          </a:p>
          <a:p>
            <a:r>
              <a:rPr lang="ru-RU" sz="3600" dirty="0"/>
              <a:t>Обойдемся я и ты </a:t>
            </a:r>
          </a:p>
          <a:p>
            <a:r>
              <a:rPr lang="ru-RU" sz="3600" dirty="0"/>
              <a:t>Как без </a:t>
            </a:r>
            <a:r>
              <a:rPr lang="ru-RU" sz="3600" dirty="0" err="1"/>
              <a:t>электро</a:t>
            </a:r>
            <a:r>
              <a:rPr lang="ru-RU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83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18186"/>
            <a:ext cx="7463307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918" y="824248"/>
            <a:ext cx="77273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/>
              <a:t>Хоть вместо сердца в нём мотор,</a:t>
            </a:r>
          </a:p>
          <a:p>
            <a:r>
              <a:rPr lang="ru-RU" sz="3200" dirty="0"/>
              <a:t>Но он – не бессердечный.</a:t>
            </a:r>
          </a:p>
          <a:p>
            <a:r>
              <a:rPr lang="ru-RU" sz="3200" dirty="0"/>
              <a:t>Да, с ним ворчливый разговор,</a:t>
            </a:r>
          </a:p>
          <a:p>
            <a:r>
              <a:rPr lang="ru-RU" sz="3200" dirty="0"/>
              <a:t>Но друг он – безупречный:</a:t>
            </a:r>
          </a:p>
          <a:p>
            <a:r>
              <a:rPr lang="ru-RU" sz="3200" dirty="0"/>
              <a:t>Чтоб стал прекраснее Ваш лик,</a:t>
            </a:r>
          </a:p>
          <a:p>
            <a:r>
              <a:rPr lang="ru-RU" sz="3200" dirty="0"/>
              <a:t>Он сделает укладку,</a:t>
            </a:r>
          </a:p>
          <a:p>
            <a:r>
              <a:rPr lang="ru-RU" sz="3200" dirty="0"/>
              <a:t>Подсушит волосы Вам вмиг…</a:t>
            </a:r>
          </a:p>
          <a:p>
            <a:r>
              <a:rPr lang="ru-RU" sz="3200" dirty="0"/>
              <a:t>О ком моя загадка?</a:t>
            </a:r>
          </a:p>
        </p:txBody>
      </p:sp>
    </p:spTree>
    <p:extLst>
      <p:ext uri="{BB962C8B-B14F-4D97-AF65-F5344CB8AC3E}">
        <p14:creationId xmlns:p14="http://schemas.microsoft.com/office/powerpoint/2010/main" val="22406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1" y="940158"/>
            <a:ext cx="7456868" cy="50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5009" y="721216"/>
            <a:ext cx="824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Есть у меня в квартире робот. </a:t>
            </a:r>
            <a:endParaRPr lang="ru-RU" sz="4000" dirty="0" smtClean="0"/>
          </a:p>
          <a:p>
            <a:pPr algn="just"/>
            <a:r>
              <a:rPr lang="ru-RU" sz="4000" dirty="0" smtClean="0"/>
              <a:t>У </a:t>
            </a:r>
            <a:r>
              <a:rPr lang="ru-RU" sz="4000" dirty="0"/>
              <a:t>него огромный хобот. </a:t>
            </a:r>
            <a:endParaRPr lang="ru-RU" sz="4000" dirty="0" smtClean="0"/>
          </a:p>
          <a:p>
            <a:pPr algn="just"/>
            <a:r>
              <a:rPr lang="ru-RU" sz="4000" dirty="0" smtClean="0"/>
              <a:t>Любит </a:t>
            </a:r>
            <a:r>
              <a:rPr lang="ru-RU" sz="4000" dirty="0"/>
              <a:t>робот </a:t>
            </a:r>
            <a:r>
              <a:rPr lang="ru-RU" sz="4000" dirty="0" smtClean="0"/>
              <a:t>чистоту</a:t>
            </a:r>
          </a:p>
          <a:p>
            <a:pPr algn="just"/>
            <a:r>
              <a:rPr lang="ru-RU" sz="4000" dirty="0" smtClean="0"/>
              <a:t> </a:t>
            </a:r>
            <a:r>
              <a:rPr lang="ru-RU" sz="4000" dirty="0"/>
              <a:t>И гудит, как лайнер "ТУ" </a:t>
            </a:r>
            <a:endParaRPr lang="ru-RU" sz="4000" dirty="0" smtClean="0"/>
          </a:p>
          <a:p>
            <a:pPr algn="just"/>
            <a:r>
              <a:rPr lang="ru-RU" sz="4000" dirty="0" smtClean="0"/>
              <a:t>Он </a:t>
            </a:r>
            <a:r>
              <a:rPr lang="ru-RU" sz="4000" dirty="0"/>
              <a:t>охотно пыль глотает, </a:t>
            </a:r>
            <a:endParaRPr lang="ru-RU" sz="4000" dirty="0" smtClean="0"/>
          </a:p>
          <a:p>
            <a:pPr algn="just"/>
            <a:r>
              <a:rPr lang="ru-RU" sz="4000" dirty="0" smtClean="0"/>
              <a:t>Не </a:t>
            </a:r>
            <a:r>
              <a:rPr lang="ru-RU" sz="4000" dirty="0"/>
              <a:t>болеет, не чихает. </a:t>
            </a:r>
          </a:p>
        </p:txBody>
      </p:sp>
    </p:spTree>
    <p:extLst>
      <p:ext uri="{BB962C8B-B14F-4D97-AF65-F5344CB8AC3E}">
        <p14:creationId xmlns:p14="http://schemas.microsoft.com/office/powerpoint/2010/main" val="2889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6" y="571500"/>
            <a:ext cx="1057355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495" y="785611"/>
            <a:ext cx="93371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Я не хвастая скажу</a:t>
            </a:r>
            <a:r>
              <a:rPr lang="ru-RU" sz="4000" dirty="0" smtClean="0"/>
              <a:t>:</a:t>
            </a:r>
            <a:endParaRPr lang="ru-RU" sz="4000" dirty="0"/>
          </a:p>
          <a:p>
            <a:pPr algn="just"/>
            <a:r>
              <a:rPr lang="ru-RU" sz="4000" dirty="0"/>
              <a:t>Всех друзей омоложу</a:t>
            </a:r>
            <a:r>
              <a:rPr lang="ru-RU" sz="4000" dirty="0" smtClean="0"/>
              <a:t>!</a:t>
            </a:r>
            <a:endParaRPr lang="ru-RU" sz="4000" dirty="0"/>
          </a:p>
          <a:p>
            <a:pPr algn="just"/>
            <a:r>
              <a:rPr lang="ru-RU" sz="4000" dirty="0"/>
              <a:t>Идут ко мне унылые </a:t>
            </a:r>
            <a:r>
              <a:rPr lang="ru-RU" sz="4000" dirty="0" smtClean="0"/>
              <a:t>–</a:t>
            </a:r>
            <a:endParaRPr lang="ru-RU" sz="4000" dirty="0"/>
          </a:p>
          <a:p>
            <a:pPr algn="just"/>
            <a:r>
              <a:rPr lang="ru-RU" sz="4000" dirty="0"/>
              <a:t>С морщинками, со складками</a:t>
            </a:r>
            <a:r>
              <a:rPr lang="ru-RU" sz="4000" dirty="0" smtClean="0"/>
              <a:t>,</a:t>
            </a:r>
            <a:endParaRPr lang="ru-RU" sz="4000" dirty="0"/>
          </a:p>
          <a:p>
            <a:pPr algn="just"/>
            <a:r>
              <a:rPr lang="ru-RU" sz="4000" dirty="0"/>
              <a:t>Уходят очень милые </a:t>
            </a:r>
            <a:r>
              <a:rPr lang="ru-RU" sz="4000" dirty="0" smtClean="0"/>
              <a:t>–</a:t>
            </a:r>
            <a:endParaRPr lang="ru-RU" sz="4000" dirty="0"/>
          </a:p>
          <a:p>
            <a:pPr algn="just"/>
            <a:r>
              <a:rPr lang="ru-RU" sz="4000" dirty="0"/>
              <a:t>Весёлые и гладкие</a:t>
            </a:r>
            <a:r>
              <a:rPr lang="ru-RU" sz="4000" dirty="0" smtClean="0"/>
              <a:t>!</a:t>
            </a:r>
            <a:endParaRPr lang="ru-RU" sz="4000" dirty="0"/>
          </a:p>
          <a:p>
            <a:pPr algn="just"/>
            <a:r>
              <a:rPr lang="ru-RU" sz="4000" dirty="0"/>
              <a:t>Значит, я надёжный друг</a:t>
            </a:r>
            <a:r>
              <a:rPr lang="ru-RU" sz="4000" dirty="0" smtClean="0"/>
              <a:t>,</a:t>
            </a:r>
            <a:endParaRPr lang="ru-RU" sz="4000" dirty="0"/>
          </a:p>
          <a:p>
            <a:pPr algn="just"/>
            <a:r>
              <a:rPr lang="ru-RU" sz="4000" dirty="0"/>
              <a:t>Электрический …</a:t>
            </a:r>
          </a:p>
        </p:txBody>
      </p:sp>
    </p:spTree>
    <p:extLst>
      <p:ext uri="{BB962C8B-B14F-4D97-AF65-F5344CB8AC3E}">
        <p14:creationId xmlns:p14="http://schemas.microsoft.com/office/powerpoint/2010/main" val="32291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09" y="798489"/>
            <a:ext cx="7456867" cy="52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4" y="1352282"/>
            <a:ext cx="941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Полюбуйся, посмотри </a:t>
            </a:r>
            <a:r>
              <a:rPr lang="ru-RU" sz="4000" dirty="0" smtClean="0"/>
              <a:t>–</a:t>
            </a:r>
            <a:endParaRPr lang="ru-RU" sz="4000" dirty="0"/>
          </a:p>
          <a:p>
            <a:r>
              <a:rPr lang="ru-RU" sz="4000" dirty="0"/>
              <a:t>Полюс северный внутри</a:t>
            </a:r>
            <a:r>
              <a:rPr lang="ru-RU" sz="4000" dirty="0" smtClean="0"/>
              <a:t>!</a:t>
            </a:r>
            <a:endParaRPr lang="ru-RU" sz="4000" dirty="0"/>
          </a:p>
          <a:p>
            <a:r>
              <a:rPr lang="ru-RU" sz="4000" dirty="0"/>
              <a:t>Там сверкает снег и лёд</a:t>
            </a:r>
            <a:r>
              <a:rPr lang="ru-RU" sz="4000" dirty="0" smtClean="0"/>
              <a:t>,</a:t>
            </a:r>
            <a:endParaRPr lang="ru-RU" sz="4000" dirty="0"/>
          </a:p>
          <a:p>
            <a:r>
              <a:rPr lang="ru-RU" sz="4000" dirty="0"/>
              <a:t>Там сама зима живёт</a:t>
            </a:r>
            <a:r>
              <a:rPr lang="ru-RU" sz="4000" dirty="0" smtClean="0"/>
              <a:t>.</a:t>
            </a:r>
            <a:endParaRPr lang="ru-RU" sz="4000" dirty="0"/>
          </a:p>
          <a:p>
            <a:r>
              <a:rPr lang="ru-RU" sz="4000" dirty="0"/>
              <a:t>Навсегда нам эту </a:t>
            </a:r>
            <a:r>
              <a:rPr lang="ru-RU" sz="4000" dirty="0" smtClean="0"/>
              <a:t>зиму</a:t>
            </a:r>
            <a:endParaRPr lang="ru-RU" sz="4000" dirty="0"/>
          </a:p>
          <a:p>
            <a:r>
              <a:rPr lang="ru-RU" sz="4000" dirty="0"/>
              <a:t>Привезли из магазина.</a:t>
            </a:r>
          </a:p>
        </p:txBody>
      </p:sp>
    </p:spTree>
    <p:extLst>
      <p:ext uri="{BB962C8B-B14F-4D97-AF65-F5344CB8AC3E}">
        <p14:creationId xmlns:p14="http://schemas.microsoft.com/office/powerpoint/2010/main" val="41073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428" y="244700"/>
            <a:ext cx="1075385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Дома </a:t>
            </a:r>
            <a:r>
              <a:rPr lang="ru-RU" sz="3200" dirty="0"/>
              <a:t>печка у меня </a:t>
            </a:r>
          </a:p>
          <a:p>
            <a:r>
              <a:rPr lang="ru-RU" sz="3200" dirty="0"/>
              <a:t>Дров не просит и огня,</a:t>
            </a:r>
          </a:p>
          <a:p>
            <a:r>
              <a:rPr lang="ru-RU" sz="3200" dirty="0"/>
              <a:t>Не дымит и не коптит – </a:t>
            </a:r>
          </a:p>
          <a:p>
            <a:r>
              <a:rPr lang="ru-RU" sz="3200" dirty="0"/>
              <a:t>Тихо в уголке стоит.</a:t>
            </a:r>
          </a:p>
          <a:p>
            <a:r>
              <a:rPr lang="ru-RU" sz="3200" dirty="0"/>
              <a:t>Это печка не простая,</a:t>
            </a:r>
          </a:p>
          <a:p>
            <a:r>
              <a:rPr lang="ru-RU" sz="3200" dirty="0"/>
              <a:t>Ею очень дорожу. </a:t>
            </a:r>
          </a:p>
          <a:p>
            <a:r>
              <a:rPr lang="ru-RU" sz="3200" dirty="0"/>
              <a:t>Сразу в печь ее включаю,</a:t>
            </a:r>
          </a:p>
          <a:p>
            <a:r>
              <a:rPr lang="ru-RU" sz="3200" dirty="0"/>
              <a:t>Как в холодный дом вхожу.</a:t>
            </a:r>
          </a:p>
          <a:p>
            <a:r>
              <a:rPr lang="ru-RU" sz="3200" dirty="0"/>
              <a:t>Обогреть готов весь дом</a:t>
            </a:r>
          </a:p>
          <a:p>
            <a:r>
              <a:rPr lang="ru-RU" sz="3200" dirty="0"/>
              <a:t>Электрическим теплом!</a:t>
            </a:r>
          </a:p>
          <a:p>
            <a:r>
              <a:rPr lang="ru-RU" sz="3200" dirty="0"/>
              <a:t>Это верный мой приятель,</a:t>
            </a:r>
          </a:p>
          <a:p>
            <a:r>
              <a:rPr lang="ru-RU" sz="3200" dirty="0" err="1"/>
              <a:t>Электро</a:t>
            </a:r>
            <a:r>
              <a:rPr lang="ru-RU" sz="3200" dirty="0"/>
              <a:t>…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66700"/>
            <a:ext cx="5905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86</TotalTime>
  <Words>367</Words>
  <Application>Microsoft Office PowerPoint</Application>
  <PresentationFormat>Широкоэкранный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Savon</vt:lpstr>
      <vt:lpstr>Электрические приборы в доме   (загадки)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Электрические приборы в доме   (загадки)</dc:title>
  <dc:creator>ПК</dc:creator>
  <cp:lastModifiedBy>ПК</cp:lastModifiedBy>
  <cp:revision>8</cp:revision>
  <dcterms:created xsi:type="dcterms:W3CDTF">2013-11-30T15:54:00Z</dcterms:created>
  <dcterms:modified xsi:type="dcterms:W3CDTF">2013-11-30T17:20:27Z</dcterms:modified>
</cp:coreProperties>
</file>