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61" r:id="rId5"/>
    <p:sldId id="271" r:id="rId6"/>
    <p:sldId id="272" r:id="rId7"/>
    <p:sldId id="273" r:id="rId8"/>
    <p:sldId id="27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appy-school.ru/publ/detskaja_komnata/stikhi/stikhi_pro_snegirej/134-1-0-9252" TargetMode="External"/><Relationship Id="rId3" Type="http://schemas.openxmlformats.org/officeDocument/2006/relationships/hyperlink" Target="http://www.numama.ru/blogs/kopilka-detskih-stihov/stihi-pro-snegirei.html" TargetMode="External"/><Relationship Id="rId7" Type="http://schemas.openxmlformats.org/officeDocument/2006/relationships/hyperlink" Target="http://www.plakitina.ru/uroki-risovanija-akvarelju.php?id=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tags/%F3%F7%E8%EC%F1%FF+%F0%E8%F1%EE%E2%E0%F2%FC/" TargetMode="External"/><Relationship Id="rId5" Type="http://schemas.openxmlformats.org/officeDocument/2006/relationships/hyperlink" Target="http://www.liveinternet.ru/community/4707634/post251251729/" TargetMode="External"/><Relationship Id="rId4" Type="http://schemas.openxmlformats.org/officeDocument/2006/relationships/hyperlink" Target="http://t-smertina.narod.ru/Rannie/snegir/index-157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447800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Снегири на ветках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67000" y="5562600"/>
            <a:ext cx="6324600" cy="990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Шишвалеева Зимфира Ахмадулловна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высшей квалификационной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ДС № 18 г. Челябинска</a:t>
            </a:r>
          </a:p>
          <a:p>
            <a:pPr algn="ctr"/>
            <a:endParaRPr lang="ru-RU" dirty="0"/>
          </a:p>
        </p:txBody>
      </p:sp>
      <p:pic>
        <p:nvPicPr>
          <p:cNvPr id="7" name="Рисунок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" y="18288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46482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100" dirty="0" smtClean="0">
                <a:solidFill>
                  <a:srgbClr val="FF0000"/>
                </a:solidFill>
              </a:rPr>
              <a:t>На веточке рябины,</a:t>
            </a:r>
            <a:br>
              <a:rPr lang="ru-RU" altLang="ru-RU" sz="3100" dirty="0" smtClean="0">
                <a:solidFill>
                  <a:srgbClr val="FF0000"/>
                </a:solidFill>
              </a:rPr>
            </a:br>
            <a:r>
              <a:rPr lang="ru-RU" altLang="ru-RU" sz="3100" dirty="0" smtClean="0">
                <a:solidFill>
                  <a:srgbClr val="FF0000"/>
                </a:solidFill>
              </a:rPr>
              <a:t>как красный </a:t>
            </a:r>
            <a:r>
              <a:rPr lang="ru-RU" altLang="ru-RU" sz="3100" dirty="0" smtClean="0">
                <a:solidFill>
                  <a:srgbClr val="FF0000"/>
                </a:solidFill>
              </a:rPr>
              <a:t>огонек,</a:t>
            </a:r>
            <a:br>
              <a:rPr lang="ru-RU" altLang="ru-RU" sz="3100" dirty="0" smtClean="0">
                <a:solidFill>
                  <a:srgbClr val="FF0000"/>
                </a:solidFill>
              </a:rPr>
            </a:br>
            <a:r>
              <a:rPr lang="ru-RU" altLang="ru-RU" sz="3100" dirty="0" smtClean="0">
                <a:solidFill>
                  <a:srgbClr val="FF0000"/>
                </a:solidFill>
              </a:rPr>
              <a:t>Сидит </a:t>
            </a:r>
            <a:r>
              <a:rPr lang="ru-RU" altLang="ru-RU" sz="3100" dirty="0" smtClean="0">
                <a:solidFill>
                  <a:srgbClr val="FF0000"/>
                </a:solidFill>
              </a:rPr>
              <a:t>снегирь веселый,</a:t>
            </a:r>
            <a:br>
              <a:rPr lang="ru-RU" altLang="ru-RU" sz="3100" dirty="0" smtClean="0">
                <a:solidFill>
                  <a:srgbClr val="FF0000"/>
                </a:solidFill>
              </a:rPr>
            </a:br>
            <a:r>
              <a:rPr lang="ru-RU" altLang="ru-RU" sz="3100" dirty="0" smtClean="0">
                <a:solidFill>
                  <a:srgbClr val="FF0000"/>
                </a:solidFill>
              </a:rPr>
              <a:t>расправив </a:t>
            </a:r>
            <a:r>
              <a:rPr lang="ru-RU" altLang="ru-RU" sz="3100" dirty="0" smtClean="0">
                <a:solidFill>
                  <a:srgbClr val="FF0000"/>
                </a:solidFill>
              </a:rPr>
              <a:t>хохолок.</a:t>
            </a:r>
            <a:br>
              <a:rPr lang="ru-RU" altLang="ru-RU" sz="3100" dirty="0" smtClean="0">
                <a:solidFill>
                  <a:srgbClr val="FF0000"/>
                </a:solidFill>
              </a:rPr>
            </a:br>
            <a:r>
              <a:rPr lang="ru-RU" altLang="ru-RU" sz="3100" dirty="0" smtClean="0">
                <a:solidFill>
                  <a:srgbClr val="FF0000"/>
                </a:solidFill>
              </a:rPr>
              <a:t>Он </a:t>
            </a:r>
            <a:r>
              <a:rPr lang="ru-RU" altLang="ru-RU" sz="3100" dirty="0" smtClean="0">
                <a:solidFill>
                  <a:srgbClr val="FF0000"/>
                </a:solidFill>
              </a:rPr>
              <a:t>смотрит на тропинку,</a:t>
            </a:r>
            <a:br>
              <a:rPr lang="ru-RU" altLang="ru-RU" sz="3100" dirty="0" smtClean="0">
                <a:solidFill>
                  <a:srgbClr val="FF0000"/>
                </a:solidFill>
              </a:rPr>
            </a:br>
            <a:r>
              <a:rPr lang="ru-RU" altLang="ru-RU" sz="3100" dirty="0" smtClean="0">
                <a:solidFill>
                  <a:srgbClr val="FF0000"/>
                </a:solidFill>
              </a:rPr>
              <a:t>где девочка </a:t>
            </a:r>
            <a:r>
              <a:rPr lang="ru-RU" altLang="ru-RU" sz="3100" dirty="0" smtClean="0">
                <a:solidFill>
                  <a:srgbClr val="FF0000"/>
                </a:solidFill>
              </a:rPr>
              <a:t>везет</a:t>
            </a:r>
            <a:br>
              <a:rPr lang="ru-RU" altLang="ru-RU" sz="3100" dirty="0" smtClean="0">
                <a:solidFill>
                  <a:srgbClr val="FF0000"/>
                </a:solidFill>
              </a:rPr>
            </a:br>
            <a:r>
              <a:rPr lang="ru-RU" altLang="ru-RU" sz="3100" dirty="0" smtClean="0">
                <a:solidFill>
                  <a:srgbClr val="FF0000"/>
                </a:solidFill>
              </a:rPr>
              <a:t>На </a:t>
            </a:r>
            <a:r>
              <a:rPr lang="ru-RU" altLang="ru-RU" sz="3100" dirty="0" smtClean="0">
                <a:solidFill>
                  <a:srgbClr val="FF0000"/>
                </a:solidFill>
              </a:rPr>
              <a:t>санках свою куклу,</a:t>
            </a:r>
            <a:br>
              <a:rPr lang="ru-RU" altLang="ru-RU" sz="3100" dirty="0" smtClean="0">
                <a:solidFill>
                  <a:srgbClr val="FF0000"/>
                </a:solidFill>
              </a:rPr>
            </a:br>
            <a:r>
              <a:rPr lang="ru-RU" altLang="ru-RU" sz="3100" dirty="0" smtClean="0">
                <a:solidFill>
                  <a:srgbClr val="FF0000"/>
                </a:solidFill>
              </a:rPr>
              <a:t>и ягодки клюёт</a:t>
            </a:r>
            <a:r>
              <a:rPr lang="ru-RU" altLang="ru-RU" sz="4000" dirty="0" smtClean="0">
                <a:solidFill>
                  <a:srgbClr val="FF0000"/>
                </a:solidFill>
              </a:rPr>
              <a:t>.</a:t>
            </a:r>
            <a:r>
              <a:rPr lang="ru-RU" altLang="ru-RU" dirty="0" smtClean="0">
                <a:solidFill>
                  <a:srgbClr val="C00000"/>
                </a:solidFill>
              </a:rPr>
              <a:t/>
            </a:r>
            <a:br>
              <a:rPr lang="ru-RU" alt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12" name="Рисунок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456" y="457200"/>
            <a:ext cx="4623943" cy="350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2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810000"/>
            <a:ext cx="5029200" cy="283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0"/>
            <a:ext cx="10058400" cy="6927056"/>
          </a:xfrm>
          <a:prstGeom prst="rect">
            <a:avLst/>
          </a:prstGeom>
        </p:spPr>
      </p:pic>
      <p:pic>
        <p:nvPicPr>
          <p:cNvPr id="717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32615"/>
            <a:ext cx="6899878" cy="4735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097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381000" y="228600"/>
            <a:ext cx="4472562" cy="578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4267200"/>
            <a:ext cx="4038600" cy="2438400"/>
          </a:xfrm>
        </p:spPr>
        <p:txBody>
          <a:bodyPr/>
          <a:lstStyle/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Алой кисточкой заря</a:t>
            </a:r>
          </a:p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Красит грудку снегиря,</a:t>
            </a:r>
          </a:p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 Чтоб в морозы и в пургу</a:t>
            </a:r>
          </a:p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Не замерз он на снегу.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User\Рабочий стол\Новая папка\7054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187450" y="890588"/>
            <a:ext cx="676910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11434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\Рабочий стол\Новая папка\doc-5835-ph-gallery-6502-midd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10000"/>
          <a:stretch>
            <a:fillRect/>
          </a:stretch>
        </p:blipFill>
        <p:spPr bwMode="auto">
          <a:xfrm>
            <a:off x="457200" y="381000"/>
            <a:ext cx="5269424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105400" y="4191000"/>
            <a:ext cx="4038600" cy="243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На снегу сидит, блистая,</a:t>
            </a:r>
          </a:p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Красногрудых птичек стая.</a:t>
            </a:r>
          </a:p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Бросим крошек поскорей</a:t>
            </a:r>
          </a:p>
          <a:p>
            <a:pPr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Для красавцев-снегирей</a:t>
            </a:r>
          </a:p>
          <a:p>
            <a:pPr algn="r"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 Е. Кохан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200400" y="2743200"/>
            <a:ext cx="4724400" cy="25146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295400" y="1447800"/>
            <a:ext cx="2819400" cy="2468563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19600" y="2514600"/>
            <a:ext cx="4114800" cy="1143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143000" y="2895600"/>
            <a:ext cx="685800" cy="762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7848600" y="3200400"/>
            <a:ext cx="1060704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572000" y="5257800"/>
            <a:ext cx="1060704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638800" y="5181600"/>
            <a:ext cx="1060704" cy="914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133600" y="2362200"/>
            <a:ext cx="304800" cy="3048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 flipV="1">
            <a:off x="2209800" y="25146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Picture 2" descr="C:\Documents and Settings\User\Рабочий стол\Новая папка\38566527_snegt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081023" y="762001"/>
            <a:ext cx="4981955" cy="533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68371-b7cb7ecfdcdafd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altLang="ru-RU" sz="3600" b="1" dirty="0" smtClean="0">
                <a:solidFill>
                  <a:srgbClr val="FF0000"/>
                </a:solidFill>
                <a:hlinkClick r:id="rId3"/>
              </a:rPr>
              <a:t>Используемые ресурсы</a:t>
            </a:r>
            <a:r>
              <a:rPr lang="ru-RU" altLang="ru-RU" b="1" dirty="0" smtClean="0">
                <a:solidFill>
                  <a:srgbClr val="FF0000"/>
                </a:solidFill>
                <a:hlinkClick r:id="rId3"/>
              </a:rPr>
              <a:t>:</a:t>
            </a:r>
          </a:p>
          <a:p>
            <a:pPr algn="ctr"/>
            <a:endParaRPr lang="ru-RU" altLang="ru-RU" b="1" dirty="0" smtClean="0">
              <a:solidFill>
                <a:srgbClr val="FF0000"/>
              </a:solidFill>
              <a:hlinkClick r:id="rId3"/>
            </a:endParaRPr>
          </a:p>
          <a:p>
            <a:pPr algn="ctr">
              <a:buNone/>
            </a:pPr>
            <a:r>
              <a:rPr lang="en-US" altLang="ru-RU" b="1" dirty="0" smtClean="0">
                <a:solidFill>
                  <a:srgbClr val="FF0000"/>
                </a:solidFill>
                <a:hlinkClick r:id="rId4"/>
              </a:rPr>
              <a:t>http://t-smertina.narod.ru/Rannie/snegir/index-157.html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altLang="ru-RU" b="1" dirty="0" smtClean="0">
              <a:solidFill>
                <a:srgbClr val="FF0000"/>
              </a:solidFill>
              <a:hlinkClick r:id="rId5"/>
            </a:endParaRPr>
          </a:p>
          <a:p>
            <a:pPr algn="ctr">
              <a:buNone/>
            </a:pPr>
            <a:r>
              <a:rPr lang="en-US" altLang="ru-RU" b="1" dirty="0" smtClean="0">
                <a:solidFill>
                  <a:srgbClr val="FF0000"/>
                </a:solidFill>
                <a:hlinkClick r:id="rId5"/>
              </a:rPr>
              <a:t>http://www.liveinternet.ru/community/4707634/post251251729/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altLang="ru-RU" b="1" dirty="0" smtClean="0">
              <a:solidFill>
                <a:srgbClr val="FF0000"/>
              </a:solidFill>
              <a:hlinkClick r:id="rId6"/>
            </a:endParaRPr>
          </a:p>
          <a:p>
            <a:pPr algn="ctr">
              <a:buNone/>
            </a:pPr>
            <a:r>
              <a:rPr lang="en-US" altLang="ru-RU" b="1" dirty="0" smtClean="0">
                <a:solidFill>
                  <a:srgbClr val="FF0000"/>
                </a:solidFill>
                <a:hlinkClick r:id="rId6"/>
              </a:rPr>
              <a:t>http://www.liveinternet.ru/tags/%F3%F7%E8%EC%F1%FF+%F0%E8%F1%EE%E2%E0%F2%FC/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altLang="ru-RU" b="1" dirty="0" smtClean="0">
              <a:solidFill>
                <a:srgbClr val="FF0000"/>
              </a:solidFill>
              <a:hlinkClick r:id="rId7"/>
            </a:endParaRPr>
          </a:p>
          <a:p>
            <a:pPr algn="ctr">
              <a:buNone/>
            </a:pPr>
            <a:r>
              <a:rPr lang="en-US" altLang="ru-RU" b="1" dirty="0" smtClean="0">
                <a:solidFill>
                  <a:srgbClr val="FF0000"/>
                </a:solidFill>
                <a:hlinkClick r:id="rId7"/>
              </a:rPr>
              <a:t>http://www.plakitina.ru/uroki-risovanija-akvarelju.php?id=9</a:t>
            </a:r>
            <a:endParaRPr lang="ru-RU" alt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altLang="ru-RU" b="1" dirty="0" smtClean="0">
              <a:solidFill>
                <a:srgbClr val="FF0000"/>
              </a:solidFill>
              <a:hlinkClick r:id="rId8"/>
            </a:endParaRPr>
          </a:p>
          <a:p>
            <a:pPr algn="ctr">
              <a:buNone/>
            </a:pPr>
            <a:r>
              <a:rPr lang="en-US" altLang="ru-RU" b="1" dirty="0" smtClean="0">
                <a:solidFill>
                  <a:srgbClr val="FF0000"/>
                </a:solidFill>
                <a:hlinkClick r:id="rId8"/>
              </a:rPr>
              <a:t>http://happy-school.ru/publ/detskaja_komnata/stikhi/stikhi_pro_snegirej/134-1-0-9252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altLang="ru-RU" b="1" dirty="0" smtClean="0"/>
          </a:p>
          <a:p>
            <a:pPr algn="ctr"/>
            <a:endParaRPr lang="ru-RU" alt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84</Words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Снегири на ветках </vt:lpstr>
      <vt:lpstr>На веточке рябины, как красный огонек, Сидит снегирь веселый, расправив хохолок. Он смотрит на тропинку, где девочка везет На санках свою куклу, и ягодки клюёт.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«Красногрудые  снегири» </dc:title>
  <dc:creator>Зимфира Шишвалеева</dc:creator>
  <cp:lastModifiedBy>User</cp:lastModifiedBy>
  <cp:revision>12</cp:revision>
  <dcterms:created xsi:type="dcterms:W3CDTF">2014-11-27T06:02:37Z</dcterms:created>
  <dcterms:modified xsi:type="dcterms:W3CDTF">2014-12-14T13:17:40Z</dcterms:modified>
</cp:coreProperties>
</file>