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4" r:id="rId3"/>
    <p:sldId id="285" r:id="rId4"/>
    <p:sldId id="282" r:id="rId5"/>
    <p:sldId id="283" r:id="rId6"/>
    <p:sldId id="286" r:id="rId7"/>
    <p:sldId id="273" r:id="rId8"/>
    <p:sldId id="269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4" autoAdjust="0"/>
    <p:restoredTop sz="87244" autoAdjust="0"/>
  </p:normalViewPr>
  <p:slideViewPr>
    <p:cSldViewPr>
      <p:cViewPr>
        <p:scale>
          <a:sx n="71" d="100"/>
          <a:sy n="71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56F78-4CA2-453E-9EA0-E894D9F683FE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4DD8F-0D43-4C2F-AB66-FC39696F0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451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4DD8F-0D43-4C2F-AB66-FC39696F03D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44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«Акация»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4DD8F-0D43-4C2F-AB66-FC39696F03D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45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«Луг»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4DD8F-0D43-4C2F-AB66-FC39696F03D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900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«Осень в лесу»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4DD8F-0D43-4C2F-AB66-FC39696F03D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63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«Зимняя дорога»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4DD8F-0D43-4C2F-AB66-FC39696F03D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062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«Березы»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4DD8F-0D43-4C2F-AB66-FC39696F03D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171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Денис Коновалов</a:t>
            </a:r>
            <a:r>
              <a:rPr lang="ru-RU" b="1" baseline="0" dirty="0" smtClean="0">
                <a:latin typeface="Times New Roman" pitchFamily="18" charset="0"/>
                <a:cs typeface="Times New Roman" pitchFamily="18" charset="0"/>
              </a:rPr>
              <a:t> «Осень»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4DD8F-0D43-4C2F-AB66-FC39696F03D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371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Софья</a:t>
            </a:r>
            <a:r>
              <a:rPr lang="ru-RU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baseline="0" dirty="0" err="1" smtClean="0">
                <a:latin typeface="Times New Roman" pitchFamily="18" charset="0"/>
                <a:cs typeface="Times New Roman" pitchFamily="18" charset="0"/>
              </a:rPr>
              <a:t>Казьякова</a:t>
            </a:r>
            <a:r>
              <a:rPr lang="ru-RU" b="1" baseline="0" dirty="0" smtClean="0">
                <a:latin typeface="Times New Roman" pitchFamily="18" charset="0"/>
                <a:cs typeface="Times New Roman" pitchFamily="18" charset="0"/>
              </a:rPr>
              <a:t> «Золотая осень»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4DD8F-0D43-4C2F-AB66-FC39696F03D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969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Мамонова Ульяна «Зимние забавы»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4DD8F-0D43-4C2F-AB66-FC39696F03D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275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A04C-0285-4D21-B20C-A2FD3B651946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5ABD-0CB0-41D0-945B-C07520784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07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A04C-0285-4D21-B20C-A2FD3B651946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5ABD-0CB0-41D0-945B-C07520784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5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A04C-0285-4D21-B20C-A2FD3B651946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5ABD-0CB0-41D0-945B-C07520784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03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A04C-0285-4D21-B20C-A2FD3B651946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5ABD-0CB0-41D0-945B-C07520784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55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A04C-0285-4D21-B20C-A2FD3B651946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5ABD-0CB0-41D0-945B-C07520784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04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A04C-0285-4D21-B20C-A2FD3B651946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5ABD-0CB0-41D0-945B-C07520784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49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A04C-0285-4D21-B20C-A2FD3B651946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5ABD-0CB0-41D0-945B-C07520784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49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A04C-0285-4D21-B20C-A2FD3B651946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5ABD-0CB0-41D0-945B-C07520784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5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A04C-0285-4D21-B20C-A2FD3B651946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5ABD-0CB0-41D0-945B-C07520784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48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A04C-0285-4D21-B20C-A2FD3B651946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5ABD-0CB0-41D0-945B-C07520784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85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A04C-0285-4D21-B20C-A2FD3B651946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5ABD-0CB0-41D0-945B-C07520784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86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FA04C-0285-4D21-B20C-A2FD3B651946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95ABD-0CB0-41D0-945B-C07520784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24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23762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« Цветные пейзажи»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005064"/>
            <a:ext cx="7488832" cy="2232248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Подготовила: Шибаева Виктория Владимировна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воспитатель МКДОУ </a:t>
            </a:r>
            <a:r>
              <a:rPr lang="ru-RU" sz="1800" dirty="0" err="1" smtClean="0">
                <a:solidFill>
                  <a:schemeClr val="tx1"/>
                </a:solidFill>
              </a:rPr>
              <a:t>Бутурлиновского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 детского сада №1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267275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7"/>
            <a:ext cx="3082390" cy="204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5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Красота родного края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2348881"/>
            <a:ext cx="4248472" cy="30963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29052011_012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264696" cy="469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5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Admin\Desktop\WP_20130729_026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352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115616" y="2492896"/>
            <a:ext cx="6048672" cy="1080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988839"/>
            <a:ext cx="6048672" cy="25922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WP_20130918_007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797553" cy="58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0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483768" y="2708920"/>
            <a:ext cx="4104456" cy="5040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836713"/>
            <a:ext cx="5256584" cy="40324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esktop\568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4" y="404664"/>
            <a:ext cx="8321998" cy="548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77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IMG_6983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152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80920" cy="14261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Работы детей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5" name="Picture 4" descr="C:\Users\Admin\Desktop\IMG_81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1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192688" cy="475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6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72008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dmin\Desktop\IMG_81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44624" y="0"/>
            <a:ext cx="11001424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088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2014-12-17 16-02-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177461"/>
            <a:ext cx="9380614" cy="703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4449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66</Words>
  <Application>Microsoft Office PowerPoint</Application>
  <PresentationFormat>Экран (4:3)</PresentationFormat>
  <Paragraphs>23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 Цветные пейзажи»</vt:lpstr>
      <vt:lpstr>Красота родного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Работы детей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Цветные пейзажи»</dc:title>
  <dc:creator>Admin</dc:creator>
  <cp:lastModifiedBy>Admin</cp:lastModifiedBy>
  <cp:revision>44</cp:revision>
  <dcterms:created xsi:type="dcterms:W3CDTF">2013-10-15T15:51:46Z</dcterms:created>
  <dcterms:modified xsi:type="dcterms:W3CDTF">2015-01-11T18:16:24Z</dcterms:modified>
</cp:coreProperties>
</file>