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7" r:id="rId6"/>
    <p:sldId id="265" r:id="rId7"/>
    <p:sldId id="259" r:id="rId8"/>
    <p:sldId id="264" r:id="rId9"/>
    <p:sldId id="260" r:id="rId10"/>
    <p:sldId id="266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CCFF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. Милованова\Цветное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33"/>
            <a:ext cx="9144000" cy="68874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4766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ГБДОУ детский сад №65 Кировского района Санкт-Петербурга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84482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на масляной неделе из трубы блины летели…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с дошкольниками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2210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Составил: воспитатель Милованова О.Л.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9492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. Милованова\Цветное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33"/>
            <a:ext cx="9144000" cy="68874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Играем в масленичные 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12368" cy="24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336371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432382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. Милованова\Цветное\1271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9560"/>
            <a:ext cx="9104921" cy="6887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83671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56490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презентации использованы фотографии из личного архива автора.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О. Милованова\Цветное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16"/>
            <a:ext cx="9124460" cy="68727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120680" cy="1224136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О. Милованова\Цветное\40149679_bliny_di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. Милованова\Цветное\1271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12160" y="476673"/>
            <a:ext cx="2880320" cy="18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любимой бабушки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Испеку оладушки.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румяны и вкусны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вкусные… 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(блины)!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E:\О. Милованова\Цветное\AJSq-PzqZ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3044498" cy="20162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68" y="422108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О. Милованова\Цветное\Mzm_Tobhv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77439"/>
            <a:ext cx="2747957" cy="1820521"/>
          </a:xfrm>
          <a:prstGeom prst="rect">
            <a:avLst/>
          </a:prstGeom>
          <a:noFill/>
        </p:spPr>
      </p:pic>
      <p:pic>
        <p:nvPicPr>
          <p:cNvPr id="2053" name="Picture 5" descr="E:\О. Милованова\Цветное\qw2dzyWK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096344" cy="205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О. Милованова\Цветное\2395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9559"/>
            <a:ext cx="9144001" cy="6887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32648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блинов гуашью при помощи поролоновых тампонов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О. Милованова\Цветное\E0AJR4dmLM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2270409"/>
            <a:ext cx="4680520" cy="30996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О. Милованова\Цветное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16"/>
            <a:ext cx="9144000" cy="68874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чучелок Масленицы (мастер-класс для родителей и воспитанников)</a:t>
            </a:r>
            <a:endParaRPr lang="ru-RU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IVCxun5Y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960440" cy="262280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E:\О. Милованова\Цветное\0OIarcG2V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995765" cy="264719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E:\О. Милованова\Цветное\OMZCPtQbC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12776"/>
            <a:ext cx="3600400" cy="23852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. Милованова\Цветное\1271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«Собери блинок»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. Милованова\Цветное\2395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560"/>
            <a:ext cx="9144000" cy="6917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картин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 «Масленица»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28800"/>
            <a:ext cx="287726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904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854987" cy="214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О. Милованова\Цветное\12714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560"/>
            <a:ext cx="9144000" cy="6917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Тесто своими руками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(экспериментирование </a:t>
            </a:r>
            <a:b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материалами и веществами)</a:t>
            </a:r>
            <a:endParaRPr lang="ru-RU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4z1p-xqMvb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3805622" cy="2520280"/>
          </a:xfrm>
        </p:spPr>
      </p:pic>
      <p:pic>
        <p:nvPicPr>
          <p:cNvPr id="6146" name="Picture 2" descr="E:\О. Милованова\Цветное\pY2e-yMS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914354" cy="2592288"/>
          </a:xfrm>
          <a:prstGeom prst="rect">
            <a:avLst/>
          </a:prstGeom>
          <a:noFill/>
        </p:spPr>
      </p:pic>
      <p:pic>
        <p:nvPicPr>
          <p:cNvPr id="6147" name="Picture 3" descr="E:\О. Милованова\Цветное\-RIikVsTK1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240360" cy="214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О. Милованова\Цветное\23950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1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7" y="2708920"/>
          <a:ext cx="6192687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374441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testo-na-blin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E6BD"/>
              </a:clrFrom>
              <a:clrTo>
                <a:srgbClr val="FCE6B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47664" y="3789040"/>
            <a:ext cx="1800200" cy="135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29621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Тесто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32509_67493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4" b="21665"/>
          <a:stretch>
            <a:fillRect/>
          </a:stretch>
        </p:blipFill>
        <p:spPr>
          <a:xfrm>
            <a:off x="3563888" y="3356992"/>
            <a:ext cx="2016224" cy="864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27460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Сковорода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437112"/>
            <a:ext cx="1512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огонь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09178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95936" y="5373216"/>
            <a:ext cx="1248139" cy="864096"/>
          </a:xfrm>
          <a:prstGeom prst="rect">
            <a:avLst/>
          </a:prstGeom>
        </p:spPr>
      </p:pic>
      <p:pic>
        <p:nvPicPr>
          <p:cNvPr id="15" name="Рисунок 14" descr="Site Babank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581128"/>
            <a:ext cx="1800200" cy="1197952"/>
          </a:xfrm>
          <a:prstGeom prst="rect">
            <a:avLst/>
          </a:prstGeom>
        </p:spPr>
      </p:pic>
      <p:sp>
        <p:nvSpPr>
          <p:cNvPr id="16" name="Выгнутая вниз стрелка 15"/>
          <p:cNvSpPr/>
          <p:nvPr/>
        </p:nvSpPr>
        <p:spPr>
          <a:xfrm>
            <a:off x="3203848" y="5229200"/>
            <a:ext cx="648072" cy="28803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5364088" y="3789040"/>
            <a:ext cx="648072" cy="28803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38610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Блины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692696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по таблице «Блины-вкусны!»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О. Милованова\Цветное\2395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560"/>
            <a:ext cx="9144000" cy="69171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«ДЕГУСТАЦИЯ»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О. Милованова\Цветное\joLnlJsHyB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996957" cy="330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Рисование блинов гуашью при помощи поролоновых тампонов</vt:lpstr>
      <vt:lpstr>Изготовление чучелок Масленицы (мастер-класс для родителей и воспитанников)</vt:lpstr>
      <vt:lpstr>Дидактическая игра  «Собери блинок»</vt:lpstr>
      <vt:lpstr>Рассматривание картин  на тему «Масленица»</vt:lpstr>
      <vt:lpstr>Тесто своими руками (экспериментирование  с материалами и веществами)</vt:lpstr>
      <vt:lpstr>Слайд 8</vt:lpstr>
      <vt:lpstr>«ДЕГУСТАЦИЯ»</vt:lpstr>
      <vt:lpstr>Играем в масленичные  народные игры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2014-09-27T09:13:19Z</dcterms:modified>
</cp:coreProperties>
</file>