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70A2-9863-4300-BA54-98CD981027A4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A1C2-FC4D-40E0-8050-482230B9D0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70A2-9863-4300-BA54-98CD981027A4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A1C2-FC4D-40E0-8050-482230B9D0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70A2-9863-4300-BA54-98CD981027A4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A1C2-FC4D-40E0-8050-482230B9D0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70A2-9863-4300-BA54-98CD981027A4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A1C2-FC4D-40E0-8050-482230B9D0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70A2-9863-4300-BA54-98CD981027A4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A1C2-FC4D-40E0-8050-482230B9D0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70A2-9863-4300-BA54-98CD981027A4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A1C2-FC4D-40E0-8050-482230B9D0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70A2-9863-4300-BA54-98CD981027A4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A1C2-FC4D-40E0-8050-482230B9D0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70A2-9863-4300-BA54-98CD981027A4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A1C2-FC4D-40E0-8050-482230B9D0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70A2-9863-4300-BA54-98CD981027A4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A1C2-FC4D-40E0-8050-482230B9D0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70A2-9863-4300-BA54-98CD981027A4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A1C2-FC4D-40E0-8050-482230B9D0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70A2-9863-4300-BA54-98CD981027A4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18A1C2-FC4D-40E0-8050-482230B9D06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A170A2-9863-4300-BA54-98CD981027A4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18A1C2-FC4D-40E0-8050-482230B9D06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png"/><Relationship Id="rId4" Type="http://schemas.openxmlformats.org/officeDocument/2006/relationships/image" Target="../media/image3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6176" y="1700808"/>
            <a:ext cx="7851648" cy="1828800"/>
          </a:xfrm>
        </p:spPr>
        <p:txBody>
          <a:bodyPr anchor="ctr"/>
          <a:lstStyle/>
          <a:p>
            <a:pPr algn="ctr"/>
            <a:r>
              <a:rPr lang="ru-RU" dirty="0" smtClean="0"/>
              <a:t>Дети в произведениях </a:t>
            </a:r>
            <a:br>
              <a:rPr lang="ru-RU" dirty="0" smtClean="0"/>
            </a:br>
            <a:r>
              <a:rPr lang="ru-RU" dirty="0" smtClean="0"/>
              <a:t>М. А. Шолохова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4652" y="4581128"/>
            <a:ext cx="7854696" cy="1752600"/>
          </a:xfrm>
        </p:spPr>
        <p:txBody>
          <a:bodyPr anchor="ctr">
            <a:normAutofit fontScale="92500" lnSpcReduction="10000"/>
          </a:bodyPr>
          <a:lstStyle/>
          <a:p>
            <a:pPr algn="ctr"/>
            <a:r>
              <a:rPr lang="ru-RU" dirty="0" smtClean="0"/>
              <a:t>Выполнила Лысенко Марина Анатольевна</a:t>
            </a:r>
          </a:p>
          <a:p>
            <a:pPr algn="ctr"/>
            <a:r>
              <a:rPr lang="ru-RU" dirty="0" smtClean="0"/>
              <a:t>Воспитатель </a:t>
            </a:r>
            <a:r>
              <a:rPr lang="en-US" dirty="0" smtClean="0"/>
              <a:t>I</a:t>
            </a:r>
            <a:r>
              <a:rPr lang="ru-RU" dirty="0" smtClean="0"/>
              <a:t> квалификационной категории</a:t>
            </a:r>
          </a:p>
          <a:p>
            <a:pPr algn="ctr"/>
            <a:r>
              <a:rPr lang="ru-RU" dirty="0" smtClean="0"/>
              <a:t>МАДОУ №304, города Ростова-на-Дону</a:t>
            </a:r>
          </a:p>
          <a:p>
            <a:pPr algn="ctr"/>
            <a:r>
              <a:rPr lang="ru-RU" dirty="0" smtClean="0"/>
              <a:t>2015 год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383868" y="26064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Часть четвёртая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9817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4005064"/>
            <a:ext cx="8837488" cy="2592287"/>
          </a:xfrm>
        </p:spPr>
        <p:txBody>
          <a:bodyPr anchor="ctr">
            <a:normAutofit/>
          </a:bodyPr>
          <a:lstStyle/>
          <a:p>
            <a:pPr marL="0" indent="182563"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В этих произведениях М.А. Шолохов описывал маленьких донских казачат такими, какими они были в жизни.</a:t>
            </a:r>
          </a:p>
          <a:p>
            <a:pPr marL="0" indent="182563"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Какие-то эпизоды в них он взял из своего детства, какие-то – из жизни своих товарищей, односельчан-станичников.</a:t>
            </a:r>
            <a:endParaRPr lang="ru-RU" sz="2400" dirty="0">
              <a:solidFill>
                <a:schemeClr val="tx2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052" y="1424204"/>
            <a:ext cx="2122610" cy="268684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0192" y="1416234"/>
            <a:ext cx="1944216" cy="2686819"/>
          </a:xfrm>
          <a:ln>
            <a:solidFill>
              <a:schemeClr val="accent1"/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908718"/>
            <a:ext cx="2070085" cy="319090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1375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cap="small" dirty="0">
                <a:solidFill>
                  <a:srgbClr val="073E87"/>
                </a:solidFill>
                <a:latin typeface="Georgia" panose="02040502050405020303" pitchFamily="18" charset="0"/>
              </a:rPr>
              <a:t>Источники: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21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tx2"/>
                </a:solidFill>
                <a:latin typeface="Georgia" panose="02040502050405020303" pitchFamily="18" charset="0"/>
              </a:rPr>
              <a:t>Компанцева Л.В., Черноиванова Н.Е., Гаврильченко Л.В., Кропотова С.П. </a:t>
            </a:r>
            <a:r>
              <a:rPr lang="ru-RU" sz="1800" b="1" dirty="0">
                <a:solidFill>
                  <a:schemeClr val="tx2"/>
                </a:solidFill>
                <a:latin typeface="Georgia" panose="02040502050405020303" pitchFamily="18" charset="0"/>
              </a:rPr>
              <a:t>Дошкольникам о М.А. Шолохове и Донском крае. </a:t>
            </a:r>
            <a:r>
              <a:rPr lang="ru-RU" sz="1800" dirty="0">
                <a:solidFill>
                  <a:schemeClr val="tx2"/>
                </a:solidFill>
                <a:latin typeface="Georgia" panose="02040502050405020303" pitchFamily="18" charset="0"/>
              </a:rPr>
              <a:t>Методическое пособие. – Ростов-на-Дону: ООО «Терра», 2002. – 136 с.</a:t>
            </a:r>
            <a:br>
              <a:rPr lang="ru-RU" sz="1800" dirty="0">
                <a:solidFill>
                  <a:schemeClr val="tx2"/>
                </a:solidFill>
                <a:latin typeface="Georgia" panose="02040502050405020303" pitchFamily="18" charset="0"/>
              </a:rPr>
            </a:br>
            <a:endParaRPr lang="ru-RU" sz="18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chemeClr val="tx2"/>
                </a:solidFill>
                <a:latin typeface="Georgia" panose="02040502050405020303" pitchFamily="18" charset="0"/>
              </a:rPr>
              <a:t>Использованы фотографии из сети интернет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01328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6868"/>
            <a:ext cx="8229600" cy="1143000"/>
          </a:xfrm>
        </p:spPr>
        <p:txBody>
          <a:bodyPr anchor="ctr"/>
          <a:lstStyle/>
          <a:p>
            <a:pPr algn="ctr"/>
            <a:r>
              <a:rPr lang="ru-RU" b="1" dirty="0" smtClean="0"/>
              <a:t>Рассказы о детях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182563">
              <a:buNone/>
            </a:pPr>
            <a:r>
              <a:rPr lang="ru-RU" dirty="0">
                <a:solidFill>
                  <a:schemeClr val="tx2"/>
                </a:solidFill>
              </a:rPr>
              <a:t>В своих рассказах о детях «Нахалёнок», </a:t>
            </a:r>
            <a:r>
              <a:rPr lang="ru-RU" dirty="0" smtClean="0">
                <a:solidFill>
                  <a:schemeClr val="tx2"/>
                </a:solidFill>
              </a:rPr>
              <a:t>«Федотка», «Ванюша» М.А. Шолохов показывал замечательные образы детей.</a:t>
            </a:r>
          </a:p>
          <a:p>
            <a:pPr marL="0" indent="182563">
              <a:buNone/>
            </a:pPr>
            <a:r>
              <a:rPr lang="ru-RU" dirty="0" smtClean="0">
                <a:solidFill>
                  <a:schemeClr val="tx2"/>
                </a:solidFill>
              </a:rPr>
              <a:t>Они были весёлыми, задорными и то же время способными на смелые поступки.</a:t>
            </a:r>
            <a:endParaRPr lang="ru-RU" dirty="0">
              <a:solidFill>
                <a:schemeClr val="tx2"/>
              </a:solidFill>
            </a:endParaRPr>
          </a:p>
          <a:p>
            <a:pPr marL="0" indent="182563">
              <a:buNone/>
            </a:pP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5661" y="1196752"/>
            <a:ext cx="1872208" cy="2530010"/>
          </a:xfrm>
          <a:ln>
            <a:solidFill>
              <a:schemeClr val="accent1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7493" y="1227396"/>
            <a:ext cx="1974219" cy="245899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1512" y="3991332"/>
            <a:ext cx="2016224" cy="261544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9872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67944" y="0"/>
            <a:ext cx="4701208" cy="836712"/>
          </a:xfrm>
        </p:spPr>
        <p:txBody>
          <a:bodyPr anchor="ctr"/>
          <a:lstStyle/>
          <a:p>
            <a:pPr algn="ctr"/>
            <a:r>
              <a:rPr lang="ru-RU" b="1" dirty="0" smtClean="0"/>
              <a:t>Нахалёнок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67544" y="2780413"/>
            <a:ext cx="3754760" cy="3718013"/>
          </a:xfrm>
        </p:spPr>
        <p:txBody>
          <a:bodyPr>
            <a:normAutofit fontScale="92500" lnSpcReduction="10000"/>
          </a:bodyPr>
          <a:lstStyle/>
          <a:p>
            <a:pPr marL="0" indent="182563">
              <a:buNone/>
            </a:pPr>
            <a:r>
              <a:rPr lang="ru-RU" dirty="0" smtClean="0">
                <a:solidFill>
                  <a:schemeClr val="tx2"/>
                </a:solidFill>
              </a:rPr>
              <a:t>Семилетний Миша из рассказа «Нахалёнок» – озорной, смышлёный пострелёнок – в трудную минуту для семьи и всей станицы совершает свой подвиг – скачет на коне ночью, под обстрелом, чтобы сообщить бойцам о врагах, пришедших в станицу.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332656"/>
            <a:ext cx="1595196" cy="21556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8064" y="1196752"/>
            <a:ext cx="1802705" cy="243913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8064" y="3861048"/>
            <a:ext cx="3892957" cy="263737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3671" y="1196752"/>
            <a:ext cx="1806427" cy="243913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24754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908719"/>
            <a:ext cx="1896358" cy="256490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6689" y="3856454"/>
            <a:ext cx="3635896" cy="255759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6689" y="908720"/>
            <a:ext cx="3635896" cy="256490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1" y="3861048"/>
            <a:ext cx="1894157" cy="255759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6504" y="908720"/>
            <a:ext cx="1847873" cy="256490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6504" y="3852798"/>
            <a:ext cx="1838485" cy="255759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1301123" y="142474"/>
            <a:ext cx="654175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Иллюстрации из книги «Нахалёнок»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81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3464" y="3933056"/>
            <a:ext cx="1896358" cy="249753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44208" y="916753"/>
            <a:ext cx="1944216" cy="250678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6176" y="3933026"/>
            <a:ext cx="1862166" cy="249756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908720"/>
            <a:ext cx="1728192" cy="250678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3933055"/>
            <a:ext cx="1802863" cy="249753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91795" y="925880"/>
            <a:ext cx="1292173" cy="250678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91643" y="916753"/>
            <a:ext cx="1337406" cy="250678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9720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116632"/>
            <a:ext cx="4125144" cy="648072"/>
          </a:xfrm>
        </p:spPr>
        <p:txBody>
          <a:bodyPr anchor="ctr">
            <a:noAutofit/>
          </a:bodyPr>
          <a:lstStyle/>
          <a:p>
            <a:pPr algn="ctr"/>
            <a:r>
              <a:rPr lang="ru-RU" sz="4800" b="1" dirty="0" smtClean="0"/>
              <a:t>Федотка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2348880"/>
            <a:ext cx="4038600" cy="4222069"/>
          </a:xfrm>
        </p:spPr>
        <p:txBody>
          <a:bodyPr>
            <a:normAutofit/>
          </a:bodyPr>
          <a:lstStyle/>
          <a:p>
            <a:pPr marL="0" indent="182563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Федотка Ушаков – беззаботный шалун и весельчак, умудряющийся затевать игру на уроке со взрослым дядей.</a:t>
            </a:r>
          </a:p>
          <a:p>
            <a:pPr marL="0" indent="182563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В ответственную же минуту он чувствует необходимость помощи взрослым.</a:t>
            </a:r>
          </a:p>
          <a:p>
            <a:pPr marL="0" indent="182563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В его помощи нуждается взрослый человек, и Федотка с желанием и готовностью помогает, он ведёт его к сараю, где спрятано оружие, тем самым предотвращает беду.</a:t>
            </a:r>
            <a:endParaRPr lang="ru-RU" sz="2000" dirty="0">
              <a:solidFill>
                <a:schemeClr val="tx2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3954" y="273503"/>
            <a:ext cx="1837886" cy="20033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301485"/>
            <a:ext cx="2246135" cy="302433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3429000"/>
            <a:ext cx="2112338" cy="3024336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3303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1720" y="142474"/>
            <a:ext cx="547260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Иллюстрации из книги «Федотка»</a:t>
            </a:r>
            <a:endParaRPr lang="ru-RU" sz="2400" b="1" dirty="0">
              <a:solidFill>
                <a:schemeClr val="tx2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915566"/>
            <a:ext cx="2088232" cy="238106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0087" y="916722"/>
            <a:ext cx="2055874" cy="238791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372200" y="915565"/>
            <a:ext cx="2076808" cy="238106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3932" y="3861048"/>
            <a:ext cx="3203848" cy="240000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2120" y="3861048"/>
            <a:ext cx="2185001" cy="238173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19455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188640"/>
            <a:ext cx="4053136" cy="64807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4400" b="1" dirty="0" smtClean="0"/>
              <a:t>Судьба человека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182563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Ванюша совсем ещё малыш. Во время войны он потерял свою семью. Он жил один, где и как придётся, существовал на помощь добрых людей.</a:t>
            </a:r>
          </a:p>
          <a:p>
            <a:pPr marL="0" indent="182563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Нашёлся сильный, мужественный и добрый человек – забрал его к себе, отцом назвался.</a:t>
            </a:r>
          </a:p>
          <a:p>
            <a:pPr marL="0" indent="182563"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И сразу поверил в эту святую ложь. Потому что, несмотря на все невзгоды, верил он в доброе человеческое участие в его судьбе, так ему хотелось быть кому-то нужным, любимым.</a:t>
            </a:r>
            <a:endParaRPr lang="ru-RU" sz="2000" dirty="0">
              <a:solidFill>
                <a:schemeClr val="tx2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2931" y="1920875"/>
            <a:ext cx="3369137" cy="4433888"/>
          </a:xfrm>
          <a:ln>
            <a:solidFill>
              <a:schemeClr val="accent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5656" y="188641"/>
            <a:ext cx="1296144" cy="168136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8516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9672" y="132676"/>
            <a:ext cx="590465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Иллюстрации из книги «Судьба человека»</a:t>
            </a:r>
            <a:endParaRPr lang="ru-RU" sz="2000" b="1" dirty="0">
              <a:solidFill>
                <a:schemeClr val="tx2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635" y="3645024"/>
            <a:ext cx="2444796" cy="272026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77182"/>
            <a:ext cx="2099794" cy="323669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930464"/>
            <a:ext cx="3172435" cy="237626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707" y="1777182"/>
            <a:ext cx="2381242" cy="323669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63957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</TotalTime>
  <Words>338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Дети в произведениях  М. А. Шолохова</vt:lpstr>
      <vt:lpstr>Рассказы о детях</vt:lpstr>
      <vt:lpstr>Нахалёнок</vt:lpstr>
      <vt:lpstr>Презентация PowerPoint</vt:lpstr>
      <vt:lpstr>Презентация PowerPoint</vt:lpstr>
      <vt:lpstr>Федотка</vt:lpstr>
      <vt:lpstr>Презентация PowerPoint</vt:lpstr>
      <vt:lpstr>Судьба человека</vt:lpstr>
      <vt:lpstr>Презентация PowerPoint</vt:lpstr>
      <vt:lpstr>Презентация PowerPoint</vt:lpstr>
      <vt:lpstr>Источники: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Дети в произведениях  М. А. Шолохова</dc:title>
  <dc:creator>Марина Лысенко</dc:creator>
  <cp:lastModifiedBy>Марина Лысенко</cp:lastModifiedBy>
  <cp:revision>18</cp:revision>
  <dcterms:created xsi:type="dcterms:W3CDTF">2015-01-09T06:59:00Z</dcterms:created>
  <dcterms:modified xsi:type="dcterms:W3CDTF">2015-01-10T13:17:53Z</dcterms:modified>
</cp:coreProperties>
</file>