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59" r:id="rId7"/>
    <p:sldId id="264" r:id="rId8"/>
    <p:sldId id="263" r:id="rId9"/>
    <p:sldId id="265" r:id="rId10"/>
    <p:sldId id="266" r:id="rId11"/>
    <p:sldId id="268" r:id="rId12"/>
    <p:sldId id="267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bg1"/>
                </a:solidFill>
              </a:rPr>
              <a:t>«Нравственно-патриотическое воспитание дошкольников путем внедрения регионального компонента в образовательную программу ДОУ»</a:t>
            </a:r>
          </a:p>
          <a:p>
            <a:pPr algn="ctr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Подготовила: Романова Екатерина Сергеевна, воспитатель МБДОУ детский сад № 2 «Солнышко»,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I</a:t>
            </a:r>
            <a:r>
              <a:rPr lang="ru-RU" sz="2800" dirty="0" smtClean="0">
                <a:solidFill>
                  <a:schemeClr val="bg1"/>
                </a:solidFill>
              </a:rPr>
              <a:t> квалификационная категория.</a:t>
            </a:r>
          </a:p>
          <a:p>
            <a:pPr algn="ctr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429000"/>
            <a:ext cx="305294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Программно-методическое обеспечение воспитательно-образовательного процесса по региональному компоненту в ДОУ</a:t>
            </a:r>
            <a:r>
              <a:rPr lang="ru-RU" i="1" dirty="0" smtClean="0">
                <a:solidFill>
                  <a:schemeClr val="bg1"/>
                </a:solidFill>
              </a:rPr>
              <a:t/>
            </a:r>
            <a:br>
              <a:rPr lang="ru-RU" i="1" dirty="0" smtClean="0">
                <a:solidFill>
                  <a:schemeClr val="bg1"/>
                </a:solidFill>
              </a:rPr>
            </a:b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786842" cy="45259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программе 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"Детство"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региональный компонент осуществляется через мир социальных отношений, познавательное и эстетическое развитие. В разделе "Дошкольник входит в мир социальных отношений" формируются представления о семье, семейных и родственных отношениях. В разделе "Ребенок открывает мир природы" осуществляется обогащение личного опыта положительного, гуманного взаимодействия ребенка с природой. В разделе "Ребенок в мире художественной литературы, изобразительного искусства и музыки" даются представления о разнообразии произведений русского народного искусства, осуществляется ознакомление детей с жизнью и произведениями выдающихся русских композиторов.</a:t>
            </a:r>
          </a:p>
          <a:p>
            <a:pPr algn="just"/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584043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программе 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"Истоки"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проблема патриотического воспитания осуществляется через познавательное и эстетическое развитие ребенка - дошкольника. Познавательное развитие включает такие разделы как "Мир, в котором мы живем", "Природа и ребенок". В рамках данных разделов происходит формирование начал самосознания ребенка-дошкольника и овладение элементарными сведениями по истории, географии и культуры Родины, воспитание поколения людей, осознающих себя в непрерывном контексте истории, связанных с прошлым, настоящим и будущим своей культуры, воспитания бережного отношения к природе, ознакомление с отечественными произведениями живописи, графики, скульптуры и декоративно - прикладным искусством.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Парциальные программы: </a:t>
            </a:r>
            <a:endParaRPr lang="ru-RU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35785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Приобщение детей к истокам русской народной культуры"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(входит в учебно-методический комплекс программы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"Детство").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 программа разработана ведущим научным сотрудником института педагогических инноваций РАО г. Москвы Князевой О.Л. Теоретическую основу программы составили положения Концепции дошкольного воспитания о необходимости приобщения детей к непреходящим общечеловеческим ценностям, а также идеи выдающихся русских философов о значении личностной культуры для духовно - нравственного и патриотического развития человека (И.А.Ильин, Д.С.Лихачев и другие).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572560" cy="6357982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"Непреходящие ценности малой родины"</a:t>
            </a:r>
            <a:r>
              <a:rPr lang="ru-RU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(Е.В. </a:t>
            </a:r>
            <a:r>
              <a:rPr lang="ru-RU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Пчелинцева</a:t>
            </a:r>
            <a:r>
              <a:rPr lang="ru-RU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- посвящена </a:t>
            </a:r>
            <a:r>
              <a:rPr lang="ru-RU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историко</a:t>
            </a:r>
            <a:r>
              <a:rPr lang="ru-RU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культурному аспекту развития ребенка в возрасте от трех до семи лет. Создана на основе достижений современной науки и передового педагогического опыта дошкольных образовательных учреждений Ивановской области. Определяет содержание и необходимые условия для становления на ранних этапах гражданских основ личности, ее патриотической, нравственно - этической и эстетической направленности, воспитания любви и уважения к своему народу, его культурному богатству и разностороннему таланту. Особенность программы - в интеграции исторических, экологических, эстетических, этических представлений ребенка на основе широкого приобщения к культурному наследию родной земли, народным традициям, самобытной природе родного края. Главный критерий отбора материала - краеведческая культура, искусство и история, факты и события как составные части общей национальной культуры России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42942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"Развитие у детей представлений об истории и культуре"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(Л.Н.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Галигузова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С.Ю. Мещерякова) - разработана в соответствии со структурным компонентом государственного стандарта дошкольного образования "Развитие представлений о человеке в истории и культуре".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Особое внимание в программе уделено непреходящим ценностям мировой цивилизации. Основная цель - формирование у детей старшего дошкольного возраста основ духовной культуры, гуманного отношения к человеку и его труду, уважения к культурным ценностям разных народов, развитие познавательной активности, творческих способностей.</a:t>
            </a:r>
          </a:p>
          <a:p>
            <a:pPr algn="just"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"Патриотическое воспитание"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разработана заведующей кафедрой Пермского государственного педагогического университета, доцентом, кандидатом педагогических наук Л.В.Пименовой. Программа состоит из нескольких блоков. Каждый блок включает календарное планирование: задачи, примерное содержание, совместная деятельность воспитателя с детьми: познавательная деятельность, художественная литература, игровая деятельность, продуктивная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224" y="214290"/>
            <a:ext cx="7215238" cy="47039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5288" y="4786322"/>
            <a:ext cx="83915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Детство – каждодневное открытие мира, поэтому надо сделать так, чтобы оно стало прежде всего, познанием человека и Отечества, их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красоты и величия.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В. А. Сухомлинский.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58204" cy="71438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Нормативная база: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214974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1 сентября 2013г. вступил в силу Федеральный закон от 29.12.2012 № 273-ФЗ «Об образовании в Российской Федерации»;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3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Государственная программа «Патриотическое воспитание граждан Российской Федерации на 2011 - 2015 годы» от 5 октября 2010 г. № 795;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с 1 января 2014г. – Федеральный государственный стандарт дошкольного образования, утв. приказом </a:t>
            </a:r>
            <a:r>
              <a:rPr lang="ru-RU" sz="3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России от 17.10.2013 № 1155.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Система работы по воспитанию у детей патриотических чувств </a:t>
            </a:r>
            <a:endParaRPr lang="ru-RU" sz="32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2143108" y="1500174"/>
          <a:ext cx="5000660" cy="5046591"/>
        </p:xfrm>
        <a:graphic>
          <a:graphicData uri="http://schemas.openxmlformats.org/presentationml/2006/ole">
            <p:oleObj spid="_x0000_s4098" name="Document" r:id="rId3" imgW="6913582" imgH="6977393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Цель работы:</a:t>
            </a:r>
            <a:r>
              <a:rPr lang="ru-RU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Воспитание гражданских чувств, чувства любви к Родине, через ознакомление дошкольников с родным краем, установление связи поколений и познание ближайшего окружения.</a:t>
            </a:r>
          </a:p>
          <a:p>
            <a:pPr algn="just">
              <a:buNone/>
            </a:pPr>
            <a:endParaRPr lang="ru-RU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Дать знания детям о родном селе: история, достопримечательности, люди, природа. </a:t>
            </a:r>
          </a:p>
          <a:p>
            <a:pPr algn="just"/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Познакомить с именами тех, кто основал село. </a:t>
            </a:r>
          </a:p>
          <a:p>
            <a:pPr algn="just"/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Расширить знания детей о флоре и фауне Тасеевского района.</a:t>
            </a:r>
          </a:p>
          <a:p>
            <a:pPr algn="just"/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Воспитание бережного отношения к природе родного края.</a:t>
            </a:r>
          </a:p>
          <a:p>
            <a:pPr algn="just"/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Воспитывать любовь к родному селу, району, умение видеть прекрасное, гордиться им. </a:t>
            </a:r>
          </a:p>
          <a:p>
            <a:pPr algn="just"/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Познакомить с культурой и традициями Тасеевского района.</a:t>
            </a:r>
          </a:p>
          <a:p>
            <a:pPr algn="just"/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Развить умение узнавать на фото знакомые объекты, знать их назначение. </a:t>
            </a:r>
          </a:p>
          <a:p>
            <a:pPr algn="just"/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Развивать творческие способности детей. </a:t>
            </a:r>
          </a:p>
          <a:p>
            <a:pPr algn="just"/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Воспитывать интерес и доброжелательное отношение к жителям села. </a:t>
            </a:r>
          </a:p>
          <a:p>
            <a:pPr algn="just"/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93978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Пути решения поставленных задач:</a:t>
            </a:r>
            <a:endParaRPr lang="ru-RU" sz="3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142976" y="1142985"/>
            <a:ext cx="404837" cy="63025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7572396" y="1071546"/>
            <a:ext cx="500066" cy="57626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357686" y="1142984"/>
            <a:ext cx="428628" cy="64770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786578" y="1714488"/>
            <a:ext cx="215900" cy="5048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1844675"/>
            <a:ext cx="2571768" cy="1584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Подготовка педагогического коллектива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1857364"/>
            <a:ext cx="2643206" cy="157163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Освоение и введение новых форм работы с детьми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29388" y="1785926"/>
            <a:ext cx="2493986" cy="16430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Взаимодействие с родителями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47813" y="3716338"/>
            <a:ext cx="2452683" cy="17129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Взаимодействие с социумом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3714752"/>
            <a:ext cx="2428892" cy="17145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Создание микро- и макро- развивающей среды 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6000760" y="1071546"/>
            <a:ext cx="428628" cy="24479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714612" y="1000108"/>
            <a:ext cx="358776" cy="251936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36828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Принципы построения педпроцесса</a:t>
            </a:r>
            <a:endParaRPr lang="ru-RU" sz="32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60007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развивающего обучения;</a:t>
            </a:r>
          </a:p>
          <a:p>
            <a:pPr>
              <a:buFont typeface="Wingdings" pitchFamily="2" charset="2"/>
              <a:buChar char="Ø"/>
            </a:pPr>
            <a:endParaRPr lang="ru-RU" sz="2800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взаимодействия с социальными институтами;</a:t>
            </a:r>
          </a:p>
          <a:p>
            <a:pPr>
              <a:buFont typeface="Wingdings" pitchFamily="2" charset="2"/>
              <a:buChar char="Ø"/>
            </a:pPr>
            <a:endParaRPr lang="ru-RU" sz="2800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личностно- ориентированного общения;</a:t>
            </a:r>
          </a:p>
          <a:p>
            <a:pPr>
              <a:buFont typeface="Wingdings" pitchFamily="2" charset="2"/>
              <a:buChar char="Ø"/>
            </a:pPr>
            <a:endParaRPr lang="ru-RU" sz="2800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тематического планирования материала; </a:t>
            </a:r>
          </a:p>
          <a:p>
            <a:pPr>
              <a:buFont typeface="Wingdings" pitchFamily="2" charset="2"/>
              <a:buChar char="Ø"/>
            </a:pPr>
            <a:endParaRPr lang="ru-RU" sz="2800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наглядности;</a:t>
            </a:r>
          </a:p>
          <a:p>
            <a:pPr>
              <a:buFont typeface="Wingdings" pitchFamily="2" charset="2"/>
              <a:buChar char="Ø"/>
            </a:pPr>
            <a:endParaRPr lang="ru-RU" sz="2800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последовательности;</a:t>
            </a:r>
          </a:p>
          <a:p>
            <a:pPr>
              <a:buFont typeface="Wingdings" pitchFamily="2" charset="2"/>
              <a:buChar char="Ø"/>
            </a:pPr>
            <a:endParaRPr lang="ru-RU" sz="2800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занимательности.</a:t>
            </a:r>
            <a:endParaRPr lang="ru-RU" sz="28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Методы и </a:t>
            </a:r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приёмы, </a:t>
            </a:r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используемые для ознакомления дошкольников с родным краем</a:t>
            </a:r>
            <a:b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429288"/>
          </a:xfrm>
        </p:spPr>
        <p:txBody>
          <a:bodyPr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2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повышения познавательной активности (С.А. Козлова)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(элементарный и казуальный анализ (причинные связи); сравнение; метод моделирования и конструирования; метод вопросов; метод повторения; решение логических задач; экспериментирование и опыты);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Проектный метод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(постановка вопросов, прогнозирование результатов, самостоятельное продуктивное творчество, </a:t>
            </a:r>
            <a:r>
              <a:rPr lang="ru-RU" sz="4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синтезирование</a:t>
            </a:r>
            <a:r>
              <a:rPr lang="ru-RU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приобретённых  знаний);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ru-RU" sz="4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2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повышения эмоциональной активности (С.А. Козлова)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(игровые воображаемые ситуации, придумывание сказок, игры - драматизации; сюрпризные моменты; юмор и шутка, праздники, развлечения);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584043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1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обучения и развития творчества (Н.Н. </a:t>
            </a:r>
            <a:r>
              <a:rPr lang="ru-RU" sz="3100" b="1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Поддьяков</a:t>
            </a:r>
            <a:r>
              <a:rPr lang="ru-RU" sz="31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 2" pitchFamily="18" charset="2"/>
              <a:buNone/>
            </a:pP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(Эмоциональная насыщенность окружения; мотивирование детской деятельности; исследование предметов и явлений живой и неживой природы (обследование); прогнозирование (умение рассматривать предметы и явления в движении - прошлое, настоящее, будущее); игровые приёмы; детское экспериментирование);</a:t>
            </a:r>
          </a:p>
          <a:p>
            <a:pPr>
              <a:buFont typeface="Wingdings 2" pitchFamily="18" charset="2"/>
              <a:buNone/>
            </a:pPr>
            <a:endParaRPr lang="ru-RU" sz="3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1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ТРИЗ</a:t>
            </a:r>
          </a:p>
          <a:p>
            <a:pPr>
              <a:buFont typeface="Wingdings 2" pitchFamily="18" charset="2"/>
              <a:buNone/>
            </a:pP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(метод проб и ошибок, метод противоречий; метод мозгового штурма; метод контрольных вопросов; моделирование);</a:t>
            </a:r>
          </a:p>
          <a:p>
            <a:pPr>
              <a:buFont typeface="Wingdings 2" pitchFamily="18" charset="2"/>
              <a:buNone/>
            </a:pPr>
            <a:endParaRPr lang="ru-RU" sz="3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1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Музейная педагогика </a:t>
            </a:r>
          </a:p>
          <a:p>
            <a:pPr>
              <a:buNone/>
            </a:pP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(коллекционирование, виртуальные экскурсии, экскурсии, индивидуальная работа в мини-музеях)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Формы сотрудничества с семьями воспитанников</a:t>
            </a:r>
            <a:endParaRPr lang="ru-RU" sz="32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Анкетирование;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Родительские собрания;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Консультации;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Оформление стендовой информации;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Буклеты;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Совместные праздники;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Выставки народно-прикладного творчества;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Реализация совместных проектов;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«День семьи».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589</Words>
  <PresentationFormat>Экран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Document</vt:lpstr>
      <vt:lpstr>Слайд 1</vt:lpstr>
      <vt:lpstr>Нормативная база:</vt:lpstr>
      <vt:lpstr>Система работы по воспитанию у детей патриотических чувств </vt:lpstr>
      <vt:lpstr>Слайд 4</vt:lpstr>
      <vt:lpstr>Пути решения поставленных задач:</vt:lpstr>
      <vt:lpstr>Принципы построения педпроцесса</vt:lpstr>
      <vt:lpstr>Методы и приёмы, используемые для ознакомления дошкольников с родным краем </vt:lpstr>
      <vt:lpstr>Слайд 8</vt:lpstr>
      <vt:lpstr>Формы сотрудничества с семьями воспитанников</vt:lpstr>
      <vt:lpstr> Программно-методическое обеспечение воспитательно-образовательного процесса по региональному компоненту в ДОУ </vt:lpstr>
      <vt:lpstr>Слайд 11</vt:lpstr>
      <vt:lpstr>Парциальные программы: 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Венера</dc:creator>
  <cp:lastModifiedBy>Венера</cp:lastModifiedBy>
  <cp:revision>30</cp:revision>
  <dcterms:created xsi:type="dcterms:W3CDTF">2014-12-14T09:10:10Z</dcterms:created>
  <dcterms:modified xsi:type="dcterms:W3CDTF">2014-12-14T13:44:12Z</dcterms:modified>
</cp:coreProperties>
</file>