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5" r:id="rId5"/>
    <p:sldId id="276" r:id="rId6"/>
    <p:sldId id="260" r:id="rId7"/>
    <p:sldId id="263" r:id="rId8"/>
    <p:sldId id="265" r:id="rId9"/>
    <p:sldId id="266" r:id="rId10"/>
    <p:sldId id="267" r:id="rId11"/>
    <p:sldId id="269" r:id="rId12"/>
    <p:sldId id="270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E77C22-D22A-4B20-966F-F01AFCEABC7C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3A9A93-72A5-48C5-99CD-B217CBECB9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E77C22-D22A-4B20-966F-F01AFCEABC7C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3A9A93-72A5-48C5-99CD-B217CBECB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E77C22-D22A-4B20-966F-F01AFCEABC7C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3A9A93-72A5-48C5-99CD-B217CBECB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E77C22-D22A-4B20-966F-F01AFCEABC7C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3A9A93-72A5-48C5-99CD-B217CBECB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E77C22-D22A-4B20-966F-F01AFCEABC7C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3A9A93-72A5-48C5-99CD-B217CBECB9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E77C22-D22A-4B20-966F-F01AFCEABC7C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3A9A93-72A5-48C5-99CD-B217CBECB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E77C22-D22A-4B20-966F-F01AFCEABC7C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3A9A93-72A5-48C5-99CD-B217CBECB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E77C22-D22A-4B20-966F-F01AFCEABC7C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3A9A93-72A5-48C5-99CD-B217CBECB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E77C22-D22A-4B20-966F-F01AFCEABC7C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3A9A93-72A5-48C5-99CD-B217CBECB9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E77C22-D22A-4B20-966F-F01AFCEABC7C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3A9A93-72A5-48C5-99CD-B217CBECB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E77C22-D22A-4B20-966F-F01AFCEABC7C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3A9A93-72A5-48C5-99CD-B217CBECB9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0E77C22-D22A-4B20-966F-F01AFCEABC7C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3A9A93-72A5-48C5-99CD-B217CBECB9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0%D1%82%D0%BC%D0%BE%D1%81%D1%84%D0%B5%D1%80%D0%B0" TargetMode="External"/><Relationship Id="rId3" Type="http://schemas.openxmlformats.org/officeDocument/2006/relationships/hyperlink" Target="https://ru.wikipedia.org/wiki/%D0%9F%D1%80%D0%B5%D0%BB%D0%BE%D0%BC%D0%BB%D0%B5%D0%BD%D0%B8%D0%B5" TargetMode="External"/><Relationship Id="rId7" Type="http://schemas.openxmlformats.org/officeDocument/2006/relationships/hyperlink" Target="https://ru.wikipedia.org/wiki/%D0%A2%D1%83%D0%BC%D0%B0%D0%BD" TargetMode="External"/><Relationship Id="rId2" Type="http://schemas.openxmlformats.org/officeDocument/2006/relationships/hyperlink" Target="https://ru.wikipedia.org/wiki/%D0%A1%D0%B2%D0%B5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4%D0%BE%D0%B6%D0%B4%D1%8C" TargetMode="External"/><Relationship Id="rId5" Type="http://schemas.openxmlformats.org/officeDocument/2006/relationships/hyperlink" Target="https://ru.wikipedia.org/wiki/%D0%9A%D0%B0%D0%BF%D0%BB%D1%8F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s://ru.wikipedia.org/wiki/%D0%9E%D1%82%D1%80%D0%B0%D0%B6%D0%B5%D0%BD%D0%B8%D0%B5_(%D1%84%D0%B8%D0%B7%D0%B8%D0%BA%D0%B0)" TargetMode="External"/><Relationship Id="rId9" Type="http://schemas.openxmlformats.org/officeDocument/2006/relationships/hyperlink" Target="https://ru.wikipedia.org/wiki/%D0%A6%D0%B2%D0%B5%D1%8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Радуга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1850064"/>
            <a:ext cx="7339034" cy="4293580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Стою и радуюсь: </a:t>
            </a:r>
            <a:br>
              <a:rPr lang="ru-RU" dirty="0" smtClean="0"/>
            </a:br>
            <a:r>
              <a:rPr lang="ru-RU" dirty="0" smtClean="0"/>
              <a:t>Радуга, радуга! </a:t>
            </a:r>
            <a:br>
              <a:rPr lang="ru-RU" dirty="0" smtClean="0"/>
            </a:br>
            <a:r>
              <a:rPr lang="ru-RU" dirty="0" smtClean="0"/>
              <a:t>Полоса - к полоске, </a:t>
            </a:r>
            <a:br>
              <a:rPr lang="ru-RU" dirty="0" smtClean="0"/>
            </a:br>
            <a:r>
              <a:rPr lang="ru-RU" dirty="0" smtClean="0"/>
              <a:t>Линия - к линии: </a:t>
            </a:r>
            <a:br>
              <a:rPr lang="ru-RU" dirty="0" smtClean="0"/>
            </a:br>
            <a:r>
              <a:rPr lang="ru-RU" dirty="0" smtClean="0"/>
              <a:t>Желтая, зеленая, красная, синяя… </a:t>
            </a:r>
          </a:p>
          <a:p>
            <a:r>
              <a:rPr lang="ru-RU" dirty="0" smtClean="0"/>
              <a:t>Мне сказали, будто это – </a:t>
            </a:r>
            <a:br>
              <a:rPr lang="ru-RU" dirty="0" smtClean="0"/>
            </a:br>
            <a:r>
              <a:rPr lang="ru-RU" dirty="0" smtClean="0"/>
              <a:t>Все из солнечного света. </a:t>
            </a:r>
            <a:br>
              <a:rPr lang="ru-RU" dirty="0" smtClean="0"/>
            </a:br>
            <a:r>
              <a:rPr lang="ru-RU" dirty="0" smtClean="0"/>
              <a:t>Если вместе их смешать, </a:t>
            </a:r>
            <a:br>
              <a:rPr lang="ru-RU" dirty="0" smtClean="0"/>
            </a:br>
            <a:r>
              <a:rPr lang="ru-RU" dirty="0" smtClean="0"/>
              <a:t>Будет просто свет опять. </a:t>
            </a:r>
          </a:p>
          <a:p>
            <a:endParaRPr lang="ru-RU" dirty="0" smtClean="0"/>
          </a:p>
          <a:p>
            <a:r>
              <a:rPr lang="ru-RU" dirty="0" smtClean="0"/>
              <a:t>                      И.Векшегонова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 смешивании красок получаются новые цвета</a:t>
            </a:r>
            <a:endParaRPr lang="ru-RU" dirty="0"/>
          </a:p>
        </p:txBody>
      </p:sp>
      <p:pic>
        <p:nvPicPr>
          <p:cNvPr id="3074" name="Picture 2" descr="C:\Users\plut\Desktop\краск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5100" y="2081785"/>
            <a:ext cx="3657600" cy="3548504"/>
          </a:xfrm>
          <a:prstGeom prst="rect">
            <a:avLst/>
          </a:prstGeom>
          <a:noFill/>
        </p:spPr>
      </p:pic>
      <p:pic>
        <p:nvPicPr>
          <p:cNvPr id="3075" name="Picture 3" descr="C:\Users\plut\Desktop\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76850" y="2052840"/>
            <a:ext cx="3657600" cy="36063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1142984"/>
            <a:ext cx="3714776" cy="1905016"/>
          </a:xfrm>
        </p:spPr>
        <p:txBody>
          <a:bodyPr/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Жёлтый+Красный=Оранжевый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Красный+Синий=Фиолетовый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Синий+Жёлтый=Зелёный</a:t>
            </a:r>
            <a:endParaRPr lang="ru-RU" sz="18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plut\Desktop\Synthese_CMY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4786346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lut\Desktop\col_na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642918"/>
            <a:ext cx="6215105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Окружающий нас мир в тёплых красках</a:t>
            </a:r>
            <a:endParaRPr lang="ru-RU" dirty="0"/>
          </a:p>
        </p:txBody>
      </p:sp>
      <p:pic>
        <p:nvPicPr>
          <p:cNvPr id="6146" name="Picture 2" descr="C:\Users\plut\Desktop\99473023_yr2KaZZMC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5100" y="1500174"/>
            <a:ext cx="2851148" cy="2214578"/>
          </a:xfrm>
          <a:prstGeom prst="rect">
            <a:avLst/>
          </a:prstGeom>
          <a:noFill/>
        </p:spPr>
      </p:pic>
      <p:pic>
        <p:nvPicPr>
          <p:cNvPr id="6147" name="Picture 3" descr="C:\Users\plut\Desktop\1213638039_gb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9" y="3783830"/>
            <a:ext cx="2857519" cy="1964508"/>
          </a:xfrm>
          <a:prstGeom prst="rect">
            <a:avLst/>
          </a:prstGeom>
          <a:noFill/>
        </p:spPr>
      </p:pic>
      <p:pic>
        <p:nvPicPr>
          <p:cNvPr id="6148" name="Picture 4" descr="C:\Users\plut\Desktop\103132062_x2nGPATEW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622240" y="1500175"/>
            <a:ext cx="2307478" cy="2143140"/>
          </a:xfrm>
          <a:prstGeom prst="rect">
            <a:avLst/>
          </a:prstGeom>
          <a:noFill/>
        </p:spPr>
      </p:pic>
      <p:pic>
        <p:nvPicPr>
          <p:cNvPr id="6149" name="Picture 5" descr="C:\Users\plut\Desktop\94000093_4497432_19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714752"/>
            <a:ext cx="2214563" cy="2071702"/>
          </a:xfrm>
          <a:prstGeom prst="rect">
            <a:avLst/>
          </a:prstGeom>
          <a:noFill/>
        </p:spPr>
      </p:pic>
      <p:pic>
        <p:nvPicPr>
          <p:cNvPr id="6150" name="Picture 6" descr="C:\Users\plut\Desktop\19959877-110836267587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1500174"/>
            <a:ext cx="2214578" cy="2143140"/>
          </a:xfrm>
          <a:prstGeom prst="rect">
            <a:avLst/>
          </a:prstGeom>
          <a:noFill/>
        </p:spPr>
      </p:pic>
      <p:pic>
        <p:nvPicPr>
          <p:cNvPr id="6151" name="Picture 7" descr="C:\Users\plut\Desktop\0911f40d9badc5312255966ea395b5b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3714752"/>
            <a:ext cx="2286016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Окружающий нас мир холодными цветами радуги</a:t>
            </a:r>
            <a:endParaRPr lang="ru-RU" dirty="0"/>
          </a:p>
        </p:txBody>
      </p:sp>
      <p:pic>
        <p:nvPicPr>
          <p:cNvPr id="7170" name="Picture 2" descr="C:\Users\plut\Desktop\ююю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6736" y="1714488"/>
            <a:ext cx="2210819" cy="1857388"/>
          </a:xfrm>
          <a:prstGeom prst="rect">
            <a:avLst/>
          </a:prstGeom>
          <a:noFill/>
        </p:spPr>
      </p:pic>
      <p:pic>
        <p:nvPicPr>
          <p:cNvPr id="7171" name="Picture 3" descr="C:\Users\plut\Desktop\74827401_s019484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714752"/>
            <a:ext cx="2214578" cy="2095498"/>
          </a:xfrm>
          <a:prstGeom prst="rect">
            <a:avLst/>
          </a:prstGeom>
          <a:noFill/>
        </p:spPr>
      </p:pic>
      <p:pic>
        <p:nvPicPr>
          <p:cNvPr id="7172" name="Picture 4" descr="C:\Users\plut\Desktop\1272612387_1255005495_120415261847c5e92a9ad945_498723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3" y="1714488"/>
            <a:ext cx="2143140" cy="1857388"/>
          </a:xfrm>
          <a:prstGeom prst="rect">
            <a:avLst/>
          </a:prstGeom>
          <a:noFill/>
        </p:spPr>
      </p:pic>
      <p:pic>
        <p:nvPicPr>
          <p:cNvPr id="7173" name="Picture 5" descr="C:\Users\plut\Desktop\en33_fav7aov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3" y="3714752"/>
            <a:ext cx="2143140" cy="2143140"/>
          </a:xfrm>
          <a:prstGeom prst="rect">
            <a:avLst/>
          </a:prstGeom>
          <a:noFill/>
        </p:spPr>
      </p:pic>
      <p:pic>
        <p:nvPicPr>
          <p:cNvPr id="7174" name="Picture 6" descr="C:\Users\plut\Desktop\100039757_large_739aa95b39a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715008" y="1714489"/>
            <a:ext cx="3219442" cy="2000264"/>
          </a:xfrm>
          <a:prstGeom prst="rect">
            <a:avLst/>
          </a:prstGeom>
          <a:noFill/>
        </p:spPr>
      </p:pic>
      <p:pic>
        <p:nvPicPr>
          <p:cNvPr id="7175" name="Picture 7" descr="C:\Users\plut\Desktop\bc41bc85a40335365a796690d15898d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3857628"/>
            <a:ext cx="3214710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lut\Desktop\раду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8758" y="384005"/>
            <a:ext cx="7852398" cy="54024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Радуга возникает из-за того, что солнечный </a:t>
            </a:r>
            <a:r>
              <a:rPr lang="ru-RU" sz="2000" dirty="0" smtClean="0">
                <a:hlinkClick r:id="rId2" tooltip="Свет"/>
              </a:rPr>
              <a:t>свет</a:t>
            </a:r>
            <a:r>
              <a:rPr lang="ru-RU" sz="2000" dirty="0" smtClean="0"/>
              <a:t> </a:t>
            </a:r>
            <a:r>
              <a:rPr lang="ru-RU" sz="2000" dirty="0" smtClean="0">
                <a:hlinkClick r:id="rId3" tooltip="Преломление"/>
              </a:rPr>
              <a:t>преломляется</a:t>
            </a:r>
            <a:r>
              <a:rPr lang="ru-RU" sz="2000" dirty="0" smtClean="0"/>
              <a:t> и </a:t>
            </a:r>
            <a:r>
              <a:rPr lang="ru-RU" sz="2000" dirty="0" smtClean="0">
                <a:hlinkClick r:id="rId4" tooltip="Отражение (физика)"/>
              </a:rPr>
              <a:t>отражается</a:t>
            </a:r>
            <a:r>
              <a:rPr lang="ru-RU" sz="2000" dirty="0" smtClean="0"/>
              <a:t> </a:t>
            </a:r>
            <a:r>
              <a:rPr lang="ru-RU" sz="2000" dirty="0" smtClean="0">
                <a:hlinkClick r:id="rId5" tooltip="Капля"/>
              </a:rPr>
              <a:t>капельками</a:t>
            </a:r>
            <a:r>
              <a:rPr lang="ru-RU" sz="2000" dirty="0" smtClean="0"/>
              <a:t> воды (</a:t>
            </a:r>
            <a:r>
              <a:rPr lang="ru-RU" sz="2000" dirty="0" smtClean="0">
                <a:hlinkClick r:id="rId6" tooltip="Дождь"/>
              </a:rPr>
              <a:t>дождя</a:t>
            </a:r>
            <a:r>
              <a:rPr lang="ru-RU" sz="2000" dirty="0" smtClean="0"/>
              <a:t> или </a:t>
            </a:r>
            <a:r>
              <a:rPr lang="ru-RU" sz="2000" dirty="0" smtClean="0">
                <a:hlinkClick r:id="rId7" tooltip="Туман"/>
              </a:rPr>
              <a:t>тумана</a:t>
            </a:r>
            <a:r>
              <a:rPr lang="ru-RU" sz="2000" dirty="0" smtClean="0"/>
              <a:t>), парящими в </a:t>
            </a:r>
            <a:r>
              <a:rPr lang="ru-RU" sz="2000" dirty="0" smtClean="0">
                <a:hlinkClick r:id="rId8" tooltip="Атмосфера"/>
              </a:rPr>
              <a:t>атмосфере</a:t>
            </a:r>
            <a:r>
              <a:rPr lang="ru-RU" sz="2000" dirty="0" smtClean="0"/>
              <a:t>. Эти капельки по-разному отклоняют свет разных </a:t>
            </a:r>
            <a:r>
              <a:rPr lang="ru-RU" sz="2000" dirty="0" smtClean="0">
                <a:hlinkClick r:id="rId9" tooltip="Цвет"/>
              </a:rPr>
              <a:t>цветов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2050" name="Picture 2" descr="C:\Users\plut\Desktop\радуга1.jpg"/>
          <p:cNvPicPr>
            <a:picLocks noGrp="1" noChangeAspect="1" noChangeArrowheads="1"/>
          </p:cNvPicPr>
          <p:nvPr>
            <p:ph idx="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928794" y="1555047"/>
            <a:ext cx="6214643" cy="4517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357694"/>
            <a:ext cx="7712394" cy="214314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Цветов у радуги</a:t>
            </a:r>
            <a:endParaRPr lang="ru-RU" sz="6600" dirty="0"/>
          </a:p>
        </p:txBody>
      </p:sp>
      <p:pic>
        <p:nvPicPr>
          <p:cNvPr id="9218" name="Picture 2" descr="C:\Users\plut\Desktop\400_F_33407359_C4NyWB1PinM17Cy2Og4cFmfocTSAsHI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42852"/>
            <a:ext cx="4800600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Семь цветов радуги</a:t>
            </a:r>
            <a:endParaRPr lang="ru-RU" dirty="0"/>
          </a:p>
        </p:txBody>
      </p:sp>
      <p:pic>
        <p:nvPicPr>
          <p:cNvPr id="10242" name="Picture 2" descr="C:\Users\plut\Desktop\b94734fcf1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6775" y="1614487"/>
            <a:ext cx="6096000" cy="4467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lut\Desktop\0007-007-Faz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Яркий и сказочный мир цветами радуги </a:t>
            </a:r>
            <a:endParaRPr lang="ru-RU" dirty="0"/>
          </a:p>
        </p:txBody>
      </p:sp>
      <p:pic>
        <p:nvPicPr>
          <p:cNvPr id="1026" name="Picture 2" descr="C:\Users\plut\Desktop\2-Ne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5100" y="1928802"/>
            <a:ext cx="3657600" cy="3299544"/>
          </a:xfrm>
          <a:prstGeom prst="rect">
            <a:avLst/>
          </a:prstGeom>
          <a:noFill/>
        </p:spPr>
      </p:pic>
      <p:pic>
        <p:nvPicPr>
          <p:cNvPr id="1027" name="Picture 3" descr="C:\Users\plut\Desktop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76849" y="1785926"/>
            <a:ext cx="3694601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Краски любят взрослые и дети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Маленькие художники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Карнавал красок в Индии</a:t>
            </a:r>
            <a:endParaRPr lang="ru-RU" dirty="0"/>
          </a:p>
        </p:txBody>
      </p:sp>
      <p:pic>
        <p:nvPicPr>
          <p:cNvPr id="1026" name="Picture 2" descr="C:\Users\plut\Desktop\bambini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16000"/>
            <a:ext cx="4022725" cy="4022725"/>
          </a:xfrm>
          <a:prstGeom prst="rect">
            <a:avLst/>
          </a:prstGeom>
          <a:noFill/>
        </p:spPr>
      </p:pic>
      <p:pic>
        <p:nvPicPr>
          <p:cNvPr id="1027" name="Picture 3" descr="C:\Users\plut\Desktop\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12275" y="1142984"/>
            <a:ext cx="4174526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Три основных цвета: </a:t>
            </a:r>
            <a:r>
              <a:rPr lang="ru-RU" dirty="0" smtClean="0"/>
              <a:t>жёлтый, синий, красный. Эти цвета нельзя получить путём смешивания красок.</a:t>
            </a:r>
            <a:endParaRPr lang="ru-RU" dirty="0"/>
          </a:p>
        </p:txBody>
      </p:sp>
      <p:pic>
        <p:nvPicPr>
          <p:cNvPr id="2050" name="Picture 2" descr="C:\Users\plut\Desktop\os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32037" y="3500438"/>
            <a:ext cx="5705475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125</TotalTime>
  <Words>75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Радуга</vt:lpstr>
      <vt:lpstr>Слайд 2</vt:lpstr>
      <vt:lpstr>Радуга возникает из-за того, что солнечный свет преломляется и отражается капельками воды (дождя или тумана), парящими в атмосфере. Эти капельки по-разному отклоняют свет разных цветов </vt:lpstr>
      <vt:lpstr>Цветов у радуги</vt:lpstr>
      <vt:lpstr>Семь цветов радуги</vt:lpstr>
      <vt:lpstr>Слайд 6</vt:lpstr>
      <vt:lpstr>Яркий и сказочный мир цветами радуги </vt:lpstr>
      <vt:lpstr>Краски любят взрослые и дети</vt:lpstr>
      <vt:lpstr>    Три основных цвета: жёлтый, синий, красный. Эти цвета нельзя получить путём смешивания красок.</vt:lpstr>
      <vt:lpstr>При смешивании красок получаются новые цвета</vt:lpstr>
      <vt:lpstr>   Жёлтый+Красный=Оранжевый  Красный+Синий=Фиолетовый  Синий+Жёлтый=Зелёный</vt:lpstr>
      <vt:lpstr>Слайд 12</vt:lpstr>
      <vt:lpstr>Окружающий нас мир в тёплых красках</vt:lpstr>
      <vt:lpstr>Окружающий нас мир холодными цветами радуги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Радуга</dc:title>
  <dc:creator>plut</dc:creator>
  <cp:lastModifiedBy>plut</cp:lastModifiedBy>
  <cp:revision>16</cp:revision>
  <dcterms:created xsi:type="dcterms:W3CDTF">2015-01-07T18:01:38Z</dcterms:created>
  <dcterms:modified xsi:type="dcterms:W3CDTF">2015-01-12T19:03:45Z</dcterms:modified>
</cp:coreProperties>
</file>