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895A-C5EC-42C5-B19D-012A5160CD2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F2FA1C-73F2-4E68-B7D1-686A34EC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895A-C5EC-42C5-B19D-012A5160CD2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A1C-73F2-4E68-B7D1-686A34EC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895A-C5EC-42C5-B19D-012A5160CD2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A1C-73F2-4E68-B7D1-686A34EC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895A-C5EC-42C5-B19D-012A5160CD2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F2FA1C-73F2-4E68-B7D1-686A34EC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895A-C5EC-42C5-B19D-012A5160CD2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A1C-73F2-4E68-B7D1-686A34ECD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895A-C5EC-42C5-B19D-012A5160CD2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A1C-73F2-4E68-B7D1-686A34EC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895A-C5EC-42C5-B19D-012A5160CD2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F2FA1C-73F2-4E68-B7D1-686A34ECD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895A-C5EC-42C5-B19D-012A5160CD2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A1C-73F2-4E68-B7D1-686A34EC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895A-C5EC-42C5-B19D-012A5160CD2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A1C-73F2-4E68-B7D1-686A34EC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895A-C5EC-42C5-B19D-012A5160CD2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A1C-73F2-4E68-B7D1-686A34ECD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895A-C5EC-42C5-B19D-012A5160CD2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2FA1C-73F2-4E68-B7D1-686A34ECD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4B895A-C5EC-42C5-B19D-012A5160CD2C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F2FA1C-73F2-4E68-B7D1-686A34ECD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4290"/>
            <a:ext cx="8458200" cy="6023022"/>
          </a:xfrm>
        </p:spPr>
        <p:txBody>
          <a:bodyPr>
            <a:normAutofit lnSpcReduction="10000"/>
          </a:bodyPr>
          <a:lstStyle/>
          <a:p>
            <a:pPr algn="ctr"/>
            <a:endParaRPr lang="ru-RU" sz="4000" dirty="0" smtClean="0">
              <a:solidFill>
                <a:schemeClr val="tx1"/>
              </a:solidFill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продуктивной деятельности во второй младшей группе №4 «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Дельфинчики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».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«Осенняя красавица».</a:t>
            </a:r>
          </a:p>
          <a:p>
            <a:pPr algn="ctr"/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Шекшаева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А.С., воспитатель </a:t>
            </a:r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МБДОУ «Большеелховский детский </a:t>
            </a:r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сад№1 комбинированного вида»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16416" cy="338437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длительность проекта</a:t>
            </a:r>
            <a:r>
              <a:rPr lang="ru-RU" sz="2000" dirty="0" smtClean="0">
                <a:solidFill>
                  <a:schemeClr val="tx1"/>
                </a:solidFill>
              </a:rPr>
              <a:t>: 1 неделя</a:t>
            </a: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none" dirty="0" smtClean="0">
                <a:solidFill>
                  <a:schemeClr val="tx1"/>
                </a:solidFill>
                <a:effectLst/>
              </a:rPr>
              <a:t>ИДЕЯ</a:t>
            </a:r>
            <a:r>
              <a:rPr lang="ru-RU" sz="2000" b="1" dirty="0" smtClean="0">
                <a:solidFill>
                  <a:schemeClr val="tx1"/>
                </a:solidFill>
              </a:rPr>
              <a:t> проекта</a:t>
            </a:r>
            <a:r>
              <a:rPr lang="ru-RU" sz="2000" dirty="0" smtClean="0">
                <a:solidFill>
                  <a:schemeClr val="tx1"/>
                </a:solidFill>
              </a:rPr>
              <a:t>: интеграция совместной и самостоятельной деятельности детей в процессе освоения задач образовательных областей «Познавательное развитие», «Художественно -эстетическое  развитие», «Речевое развитие» в условиях ФГОС.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Участники проекта</a:t>
            </a:r>
            <a:r>
              <a:rPr lang="ru-RU" sz="2000" dirty="0" smtClean="0">
                <a:solidFill>
                  <a:schemeClr val="tx1"/>
                </a:solidFill>
              </a:rPr>
              <a:t>:  Дети второй младшей группы №4 «</a:t>
            </a:r>
            <a:r>
              <a:rPr lang="ru-RU" sz="2000" dirty="0" err="1" smtClean="0">
                <a:solidFill>
                  <a:schemeClr val="tx1"/>
                </a:solidFill>
              </a:rPr>
              <a:t>Дельфинчики</a:t>
            </a:r>
            <a:r>
              <a:rPr lang="ru-RU" sz="2000" dirty="0" smtClean="0">
                <a:solidFill>
                  <a:schemeClr val="tx1"/>
                </a:solidFill>
              </a:rPr>
              <a:t>», воспитатели и помощник воспитателя.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Задачи: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86190"/>
            <a:ext cx="8705880" cy="3071810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chemeClr val="tx1"/>
                </a:solidFill>
              </a:rPr>
              <a:t>Образовательные</a:t>
            </a:r>
            <a:r>
              <a:rPr lang="ru-RU" sz="2000" b="1" dirty="0" smtClean="0">
                <a:solidFill>
                  <a:schemeClr val="tx1"/>
                </a:solidFill>
              </a:rPr>
              <a:t>: </a:t>
            </a:r>
            <a:r>
              <a:rPr lang="ru-RU" sz="2000" dirty="0" smtClean="0">
                <a:solidFill>
                  <a:schemeClr val="tx1"/>
                </a:solidFill>
              </a:rPr>
              <a:t>продолжать учить детей умению наносить точки легкими движениями, прикладывая  пальчик к бумаге; вызывать интерес к теме изображения, принятия ее детьми. </a:t>
            </a:r>
          </a:p>
          <a:p>
            <a:r>
              <a:rPr lang="ru-RU" sz="2000" b="1" u="sng" dirty="0" smtClean="0">
                <a:solidFill>
                  <a:schemeClr val="tx1"/>
                </a:solidFill>
              </a:rPr>
              <a:t>Развивающие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  <a:r>
              <a:rPr lang="ru-RU" sz="2000" dirty="0" smtClean="0">
                <a:solidFill>
                  <a:schemeClr val="tx1"/>
                </a:solidFill>
              </a:rPr>
              <a:t> закреплять знание основных цветов, побуждать детей называть их; развивать эстетическое восприятие.</a:t>
            </a:r>
          </a:p>
          <a:p>
            <a:r>
              <a:rPr lang="ru-RU" sz="2000" b="1" u="sng" dirty="0" smtClean="0">
                <a:solidFill>
                  <a:schemeClr val="tx1"/>
                </a:solidFill>
              </a:rPr>
              <a:t>Воспитательные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  <a:r>
              <a:rPr lang="ru-RU" sz="2000" dirty="0" smtClean="0">
                <a:solidFill>
                  <a:schemeClr val="tx1"/>
                </a:solidFill>
              </a:rPr>
              <a:t> воспитывать аккуратность, эмоциональный отклик на осеннюю природу.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77318" cy="5715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Организационный этап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Подготовка материалов: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Подбор наглядных и дидактических материалов: </a:t>
            </a:r>
            <a:r>
              <a:rPr lang="ru-RU" sz="2400" dirty="0" smtClean="0">
                <a:solidFill>
                  <a:schemeClr val="tx1"/>
                </a:solidFill>
              </a:rPr>
              <a:t>сюжетные картинки «Осень», «Листопад».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Подбор литературы и предварительное чтение:  </a:t>
            </a:r>
            <a:r>
              <a:rPr lang="ru-RU" sz="2400" dirty="0" smtClean="0">
                <a:solidFill>
                  <a:schemeClr val="tx1"/>
                </a:solidFill>
              </a:rPr>
              <a:t>А. Плещеев. «Осень», М. Пришвин «Листопад».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Подготовка материалов для творческой деятельности: </a:t>
            </a:r>
            <a:r>
              <a:rPr lang="ru-RU" sz="2400" dirty="0" smtClean="0">
                <a:solidFill>
                  <a:schemeClr val="tx1"/>
                </a:solidFill>
              </a:rPr>
              <a:t>лист бумаги с изображением дерева, гуашь(желтого и красного цвета), салфетки.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Предварительная работа: </a:t>
            </a:r>
            <a:r>
              <a:rPr lang="ru-RU" sz="2400" dirty="0" smtClean="0">
                <a:solidFill>
                  <a:schemeClr val="tx1"/>
                </a:solidFill>
              </a:rPr>
              <a:t>рассматривание картин про осень, наблюдение за листопадом на прогулке, из окна в группе, пение песен, слушание стихов на осеннюю тематику «Осень наступила», «Падают, падают, листья».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596064" cy="1052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Продуктивный этап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602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Организационный момент: </a:t>
            </a:r>
            <a:r>
              <a:rPr lang="ru-RU" sz="1800" dirty="0" smtClean="0">
                <a:solidFill>
                  <a:schemeClr val="tx1"/>
                </a:solidFill>
              </a:rPr>
              <a:t>звучит спокойная, плавная музыка, означающая момент сбора детей в «круг друзей». </a:t>
            </a: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Введение в проблему: </a:t>
            </a: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Если на деревьях листья пожелтели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Если в край далекий птицы улетели,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Если небо хмурое, если дождик льется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Это время года осенью зовется</a:t>
            </a:r>
            <a:r>
              <a:rPr lang="ru-RU" sz="1800" i="1" dirty="0" smtClean="0">
                <a:solidFill>
                  <a:schemeClr val="tx1"/>
                </a:solidFill>
              </a:rPr>
              <a:t>! </a:t>
            </a: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-Какое время года наступило?(</a:t>
            </a:r>
            <a:r>
              <a:rPr lang="ru-RU" sz="1800" i="1" dirty="0" smtClean="0">
                <a:solidFill>
                  <a:schemeClr val="tx1"/>
                </a:solidFill>
              </a:rPr>
              <a:t>Наступила осень</a:t>
            </a:r>
            <a:r>
              <a:rPr lang="ru-RU" sz="1800" dirty="0" smtClean="0">
                <a:solidFill>
                  <a:schemeClr val="tx1"/>
                </a:solidFill>
              </a:rPr>
              <a:t>).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-Какого цвета листья на деревьях осенью?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i="1" dirty="0" smtClean="0">
                <a:solidFill>
                  <a:schemeClr val="tx1"/>
                </a:solidFill>
              </a:rPr>
              <a:t>Осенью на деревьях листья желтые, красные</a:t>
            </a:r>
            <a:r>
              <a:rPr lang="ru-RU" sz="1800" dirty="0" smtClean="0">
                <a:solidFill>
                  <a:schemeClr val="tx1"/>
                </a:solidFill>
              </a:rPr>
              <a:t>).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-Что происходит осенью, когда дует ветер?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(</a:t>
            </a:r>
            <a:r>
              <a:rPr lang="ru-RU" sz="1800" i="1" dirty="0" smtClean="0">
                <a:solidFill>
                  <a:schemeClr val="tx1"/>
                </a:solidFill>
              </a:rPr>
              <a:t>Когда осенью дует ветер, листья падают</a:t>
            </a:r>
            <a:r>
              <a:rPr lang="ru-RU" sz="1800" dirty="0" smtClean="0">
                <a:solidFill>
                  <a:schemeClr val="tx1"/>
                </a:solidFill>
              </a:rPr>
              <a:t>).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Ребята, когда листья падают, как можно назвать это одним словом. (</a:t>
            </a:r>
            <a:r>
              <a:rPr lang="ru-RU" sz="1800" i="1" dirty="0" smtClean="0">
                <a:solidFill>
                  <a:schemeClr val="tx1"/>
                </a:solidFill>
              </a:rPr>
              <a:t>Это листопад).</a:t>
            </a: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2345\Desktop\фото занятие\SAM_2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85925"/>
            <a:ext cx="3071834" cy="2590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76673"/>
            <a:ext cx="8686800" cy="50240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Формирование проблемы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1"/>
                </a:solidFill>
              </a:rPr>
              <a:t>Стук в дверь.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Воспитатель: Ой, ребята, кто-то стучится в дверь.</a:t>
            </a:r>
          </a:p>
          <a:p>
            <a:pPr>
              <a:buNone/>
            </a:pPr>
            <a:r>
              <a:rPr lang="ru-RU" sz="1800" i="1" dirty="0" smtClean="0">
                <a:solidFill>
                  <a:schemeClr val="tx1"/>
                </a:solidFill>
              </a:rPr>
              <a:t>(Появляется медведь)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Медведь: Здравствуйте, ребята!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Воспитатель: Здравствуй, медведь.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Медведь: Как у вас весело, хорошо. А у нас в лесу темно. Птиц совсем не слышно. И у всех деревьев облетели листья. (</a:t>
            </a:r>
            <a:r>
              <a:rPr lang="ru-RU" sz="1800" i="1" dirty="0" smtClean="0">
                <a:solidFill>
                  <a:schemeClr val="tx1"/>
                </a:solidFill>
              </a:rPr>
              <a:t>показывает деревья)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Воспитатель: Ребята, что произошло в лесу? </a:t>
            </a:r>
            <a:r>
              <a:rPr lang="ru-RU" sz="1800" i="1" dirty="0" smtClean="0">
                <a:solidFill>
                  <a:schemeClr val="tx1"/>
                </a:solidFill>
              </a:rPr>
              <a:t>(листопад</a:t>
            </a:r>
            <a:r>
              <a:rPr lang="ru-RU" sz="1800" dirty="0" smtClean="0">
                <a:solidFill>
                  <a:schemeClr val="tx1"/>
                </a:solidFill>
              </a:rPr>
              <a:t>) Ты, медведь, не грусти. Сейчас мы нарисуем на твоих деревьях новые листья. </a:t>
            </a:r>
            <a:endParaRPr lang="ru-RU" sz="1800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077072"/>
            <a:ext cx="8858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Разработка плана действий</a:t>
            </a:r>
          </a:p>
          <a:p>
            <a:r>
              <a:rPr lang="ru-RU" sz="2000" dirty="0" smtClean="0"/>
              <a:t>-Как можно рисовать листья?</a:t>
            </a:r>
          </a:p>
          <a:p>
            <a:r>
              <a:rPr lang="ru-RU" sz="2000" dirty="0" smtClean="0"/>
              <a:t>-</a:t>
            </a:r>
            <a:r>
              <a:rPr lang="ru-RU" sz="2000" i="1" dirty="0" smtClean="0"/>
              <a:t>Можно нарисовать листья карандашом;</a:t>
            </a:r>
          </a:p>
          <a:p>
            <a:r>
              <a:rPr lang="ru-RU" sz="2000" i="1" dirty="0" smtClean="0"/>
              <a:t>-Можно нарисовать листья красками;</a:t>
            </a:r>
          </a:p>
          <a:p>
            <a:r>
              <a:rPr lang="ru-RU" sz="2000" i="1" dirty="0" smtClean="0"/>
              <a:t>-Можно наклеить листья;</a:t>
            </a:r>
          </a:p>
          <a:p>
            <a:r>
              <a:rPr lang="ru-RU" sz="2000" i="1" dirty="0" smtClean="0"/>
              <a:t>-Можно нарисовать листья пальчиком.</a:t>
            </a:r>
          </a:p>
          <a:p>
            <a:r>
              <a:rPr lang="ru-RU" sz="2000" i="1" dirty="0" smtClean="0"/>
              <a:t>(выбрали рисование пальчиком)</a:t>
            </a:r>
            <a:endParaRPr lang="ru-RU" sz="20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686800" cy="5459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Творческая деятельность детей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Дети пальчиками рисуют на деревьях листья желтого и красного цвета.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12345\Desktop\фото занятие\SAM_2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3657600" cy="2928958"/>
          </a:xfrm>
          <a:prstGeom prst="rect">
            <a:avLst/>
          </a:prstGeom>
          <a:noFill/>
        </p:spPr>
      </p:pic>
      <p:pic>
        <p:nvPicPr>
          <p:cNvPr id="2051" name="Picture 3" descr="C:\Users\12345\Desktop\фото занятие\SAM_22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714620"/>
            <a:ext cx="365760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Поэтапное решение проблемы</a:t>
            </a:r>
          </a:p>
          <a:p>
            <a:pPr>
              <a:buNone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Вот мы и закончили. Что за картина у нас получилась?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получился красивый осенний лес)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Ребята, что произойдет если в лесу опять подует ветер? (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будет листопад)</a:t>
            </a: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Физкультминутка «Листопад»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Листопад, листопад,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Листья желтые кружат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Листопад, листопад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Листья по ветру летят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Покружились, покружились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землю опустились.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1\Desktop\фото занятие\SAM_2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286256"/>
            <a:ext cx="3000396" cy="2247918"/>
          </a:xfrm>
          <a:prstGeom prst="rect">
            <a:avLst/>
          </a:prstGeom>
          <a:noFill/>
        </p:spPr>
      </p:pic>
      <p:pic>
        <p:nvPicPr>
          <p:cNvPr id="1026" name="Picture 2" descr="C:\Users\1\Desktop\фото занятие\SAM_2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928934"/>
            <a:ext cx="2786050" cy="1990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5314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Презентативный</a:t>
            </a:r>
            <a:r>
              <a:rPr lang="ru-RU" b="1" dirty="0" smtClean="0">
                <a:solidFill>
                  <a:schemeClr val="tx1"/>
                </a:solidFill>
              </a:rPr>
              <a:t> этап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Дети рассказывают о своей работе, и дарят мишке осеннее дерево. 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фото занятие\SAM_2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1844824"/>
            <a:ext cx="6215279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379</TotalTime>
  <Words>514</Words>
  <Application>Microsoft Office PowerPoint</Application>
  <PresentationFormat>Экран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 длительность проекта: 1 неделя  ИДЕЯ проекта: интеграция совместной и самостоятельной деятельности детей в процессе освоения задач образовательных областей «Познавательное развитие», «Художественно -эстетическое  развитие», «Речевое развитие» в условиях ФГОС.  Участники проекта:  Дети второй младшей группы №4 «Дельфинчики», воспитатели и помощник воспитателя.  Задачи:   </vt:lpstr>
      <vt:lpstr>Слайд 3</vt:lpstr>
      <vt:lpstr>Продуктивный этап   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12345</dc:creator>
  <cp:lastModifiedBy>1</cp:lastModifiedBy>
  <cp:revision>40</cp:revision>
  <dcterms:created xsi:type="dcterms:W3CDTF">2014-11-27T05:13:23Z</dcterms:created>
  <dcterms:modified xsi:type="dcterms:W3CDTF">2014-12-02T16:26:53Z</dcterms:modified>
</cp:coreProperties>
</file>