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2" autoAdjust="0"/>
  </p:normalViewPr>
  <p:slideViewPr>
    <p:cSldViewPr>
      <p:cViewPr>
        <p:scale>
          <a:sx n="51" d="100"/>
          <a:sy n="51" d="100"/>
        </p:scale>
        <p:origin x="-1488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67CE-6E7F-4046-8808-B1D36B89EB2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E9F9-DF05-4276-A996-CE83616C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67CE-6E7F-4046-8808-B1D36B89EB2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E9F9-DF05-4276-A996-CE83616C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67CE-6E7F-4046-8808-B1D36B89EB2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E9F9-DF05-4276-A996-CE83616C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67CE-6E7F-4046-8808-B1D36B89EB2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E9F9-DF05-4276-A996-CE83616C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67CE-6E7F-4046-8808-B1D36B89EB2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E9F9-DF05-4276-A996-CE83616C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67CE-6E7F-4046-8808-B1D36B89EB2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E9F9-DF05-4276-A996-CE83616C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67CE-6E7F-4046-8808-B1D36B89EB2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E9F9-DF05-4276-A996-CE83616C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67CE-6E7F-4046-8808-B1D36B89EB2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E9F9-DF05-4276-A996-CE83616C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67CE-6E7F-4046-8808-B1D36B89EB2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E9F9-DF05-4276-A996-CE83616C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67CE-6E7F-4046-8808-B1D36B89EB2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E9F9-DF05-4276-A996-CE83616C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E67CE-6E7F-4046-8808-B1D36B89EB2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E9F9-DF05-4276-A996-CE83616C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E67CE-6E7F-4046-8808-B1D36B89EB25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DE9F9-DF05-4276-A996-CE83616C9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132856"/>
            <a:ext cx="2952328" cy="393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48 -0.0088 L 0.61546 -0.0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45 -0.00879 C 0.68246 -0.00347 0.74045 -0.07014 0.74444 -0.15949 C 0.74948 -0.24491 0.70451 -0.32477 0.63941 -0.33009 C 0.57951 -0.3368 0.52343 -0.28078 0.51944 -0.20069 C 0.51649 -0.12754 0.55347 -0.0581 0.60937 -0.05278 C 0.66041 -0.04745 0.7085 -0.09421 0.7125 -0.16203 C 0.71545 -0.22477 0.68437 -0.28356 0.6375 -0.2875 C 0.59548 -0.29143 0.55451 -0.25416 0.55243 -0.19815 C 0.54948 -0.14745 0.57343 -0.09953 0.61145 -0.09537 C 0.64548 -0.09282 0.67847 -0.12083 0.68038 -0.16481 C 0.68246 -0.20347 0.66441 -0.24213 0.63541 -0.24491 C 0.61041 -0.24745 0.58645 -0.22754 0.58437 -0.19537 C 0.58246 -0.16875 0.5934 -0.14074 0.61354 -0.13935 C 0.62951 -0.1368 0.64652 -0.14745 0.64843 -0.16736 C 0.64843 -0.18356 0.64444 -0.19953 0.6335 -0.20208 C 0.62639 -0.20347 0.61944 -0.20069 0.61649 -0.19282 C 0.61545 -0.18889 0.61545 -0.18611 0.61649 -0.18217 " pathEditMode="relative" rAng="5400000" ptsTypes="fffffffffffffffff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1926" b="15596"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71866" y="2716394"/>
            <a:ext cx="2571768" cy="27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57420" y="4762486"/>
            <a:ext cx="1571636" cy="209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572264" y="4929198"/>
            <a:ext cx="1928826" cy="17145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929198"/>
            <a:ext cx="173043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7668344" y="4941168"/>
            <a:ext cx="0" cy="171508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236296" y="4941168"/>
            <a:ext cx="0" cy="171451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7386012" y="5799564"/>
            <a:ext cx="142876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8" idx="7"/>
          </p:cNvCxnSpPr>
          <p:nvPr/>
        </p:nvCxnSpPr>
        <p:spPr>
          <a:xfrm>
            <a:off x="8218620" y="5180282"/>
            <a:ext cx="25788" cy="119306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6660232" y="5373216"/>
            <a:ext cx="17670" cy="7692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948264" y="5085184"/>
            <a:ext cx="0" cy="135675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092280" y="5013176"/>
            <a:ext cx="0" cy="157106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804248" y="5229200"/>
            <a:ext cx="0" cy="114033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380312" y="4941168"/>
            <a:ext cx="0" cy="171451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524328" y="4941168"/>
            <a:ext cx="0" cy="171451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812360" y="4941168"/>
            <a:ext cx="0" cy="171451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956376" y="5013176"/>
            <a:ext cx="0" cy="158417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388424" y="5373216"/>
            <a:ext cx="0" cy="86409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48 -0.0088 L 0.61546 -0.008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45 -0.00879 C 0.68246 -0.00347 0.74045 -0.07014 0.74444 -0.15949 C 0.74948 -0.24491 0.70451 -0.32477 0.63941 -0.33009 C 0.57951 -0.3368 0.52343 -0.28078 0.51944 -0.20069 C 0.51649 -0.12754 0.55347 -0.0581 0.60937 -0.05278 C 0.66041 -0.04745 0.7085 -0.09421 0.7125 -0.16203 C 0.71545 -0.22477 0.68437 -0.28356 0.6375 -0.2875 C 0.59548 -0.29143 0.55451 -0.25416 0.55243 -0.19815 C 0.54948 -0.14745 0.57343 -0.09953 0.61145 -0.09537 C 0.64548 -0.09282 0.67847 -0.12083 0.68038 -0.16481 C 0.68246 -0.20347 0.66441 -0.24213 0.63541 -0.24491 C 0.61041 -0.24745 0.58645 -0.22754 0.58437 -0.19537 C 0.58246 -0.16875 0.5934 -0.14074 0.61354 -0.13935 C 0.62951 -0.1368 0.64652 -0.14745 0.64843 -0.16736 C 0.64843 -0.18356 0.64444 -0.19953 0.6335 -0.20208 C 0.62639 -0.20347 0.61944 -0.20069 0.61649 -0.19282 C 0.61545 -0.18889 0.61545 -0.18611 0.61649 -0.18217 " pathEditMode="relative" rAng="5400000" ptsTypes="fffffffffffffffff">
                                      <p:cBhvr>
                                        <p:cTn id="17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43 0.10486 L 0.44375 0.1048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2083 L 0.32812 0.0208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dass Clan - общалочка. Том третий. - Страница 495 - Наруто База - Форум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2808312" cy="3024338"/>
          </a:xfrm>
          <a:prstGeom prst="rect">
            <a:avLst/>
          </a:prstGeom>
          <a:noFill/>
        </p:spPr>
      </p:pic>
      <p:pic>
        <p:nvPicPr>
          <p:cNvPr id="4" name="Picture 3" descr="G:\2-я младшая группа 2014г\порфолио\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869160"/>
            <a:ext cx="1739653" cy="1721388"/>
          </a:xfrm>
          <a:prstGeom prst="rect">
            <a:avLst/>
          </a:prstGeom>
          <a:noFill/>
        </p:spPr>
      </p:pic>
      <p:pic>
        <p:nvPicPr>
          <p:cNvPr id="5" name="Picture 3" descr="G:\2-я младшая группа 2014г\порфолио\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24944"/>
            <a:ext cx="2016224" cy="1995055"/>
          </a:xfrm>
          <a:prstGeom prst="rect">
            <a:avLst/>
          </a:prstGeom>
          <a:noFill/>
        </p:spPr>
      </p:pic>
      <p:pic>
        <p:nvPicPr>
          <p:cNvPr id="6" name="Picture 3" descr="G:\2-я младшая группа 2014г\порфолио\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284984"/>
            <a:ext cx="1955677" cy="1935143"/>
          </a:xfrm>
          <a:prstGeom prst="rect">
            <a:avLst/>
          </a:prstGeom>
          <a:noFill/>
        </p:spPr>
      </p:pic>
      <p:pic>
        <p:nvPicPr>
          <p:cNvPr id="7" name="Picture 3" descr="G:\2-я младшая группа 2014г\порфолио\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04664"/>
            <a:ext cx="1883669" cy="1863892"/>
          </a:xfrm>
          <a:prstGeom prst="rect">
            <a:avLst/>
          </a:prstGeom>
          <a:noFill/>
        </p:spPr>
      </p:pic>
      <p:pic>
        <p:nvPicPr>
          <p:cNvPr id="8" name="Picture 3" descr="G:\2-я младшая группа 2014г\порфолио\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13176"/>
            <a:ext cx="1512168" cy="1496291"/>
          </a:xfrm>
          <a:prstGeom prst="rect">
            <a:avLst/>
          </a:prstGeom>
          <a:noFill/>
        </p:spPr>
      </p:pic>
      <p:pic>
        <p:nvPicPr>
          <p:cNvPr id="9" name="Picture 3" descr="G:\2-я младшая группа 2014г\порфолио\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1964846" cy="1944216"/>
          </a:xfrm>
          <a:prstGeom prst="rect">
            <a:avLst/>
          </a:prstGeom>
          <a:noFill/>
        </p:spPr>
      </p:pic>
      <p:pic>
        <p:nvPicPr>
          <p:cNvPr id="10" name="Picture 3" descr="G:\2-я младшая группа 2014г\порфолио\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157192"/>
            <a:ext cx="1455441" cy="1440160"/>
          </a:xfrm>
          <a:prstGeom prst="rect">
            <a:avLst/>
          </a:prstGeom>
          <a:noFill/>
        </p:spPr>
      </p:pic>
      <p:pic>
        <p:nvPicPr>
          <p:cNvPr id="11" name="Picture 3" descr="G:\2-я младшая группа 2014г\порфолио\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2656"/>
            <a:ext cx="1091581" cy="1080120"/>
          </a:xfrm>
          <a:prstGeom prst="rect">
            <a:avLst/>
          </a:prstGeom>
          <a:noFill/>
        </p:spPr>
      </p:pic>
      <p:pic>
        <p:nvPicPr>
          <p:cNvPr id="12" name="Picture 3" descr="G:\2-я младшая группа 2014г\порфолио\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1091581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Жорик</dc:creator>
  <cp:lastModifiedBy>Марина</cp:lastModifiedBy>
  <cp:revision>11</cp:revision>
  <dcterms:created xsi:type="dcterms:W3CDTF">2014-09-28T11:56:22Z</dcterms:created>
  <dcterms:modified xsi:type="dcterms:W3CDTF">2015-02-11T11:31:44Z</dcterms:modified>
</cp:coreProperties>
</file>