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6" r:id="rId7"/>
    <p:sldId id="265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00CC"/>
    <a:srgbClr val="FB3BE0"/>
    <a:srgbClr val="EA040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80287" autoAdjust="0"/>
  </p:normalViewPr>
  <p:slideViewPr>
    <p:cSldViewPr>
      <p:cViewPr varScale="1">
        <p:scale>
          <a:sx n="74" d="100"/>
          <a:sy n="74" d="100"/>
        </p:scale>
        <p:origin x="12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0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7.jpeg"/><Relationship Id="rId7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4.jpeg"/><Relationship Id="rId7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38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2.jpe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3501008"/>
            <a:ext cx="5256584" cy="1224136"/>
          </a:xfrm>
        </p:spPr>
        <p:txBody>
          <a:bodyPr>
            <a:normAutofit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 ОЗНАКОМЛЕНИЮ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 С МАЛОЙ  РОДИНОЙ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404664"/>
            <a:ext cx="4677082" cy="13681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72681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 МАЛЕНЬКИЙ  РАЙ – </a:t>
            </a:r>
          </a:p>
          <a:p>
            <a:pPr algn="ctr"/>
            <a:r>
              <a:rPr lang="ru-RU" sz="3600" b="1" cap="none" spc="0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ПОСЁЛОК  ПСЕБАЙ</a:t>
            </a:r>
            <a:endParaRPr lang="ru-RU" sz="3600" b="1" cap="none" spc="0" dirty="0">
              <a:ln w="1905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725144"/>
            <a:ext cx="4536504" cy="1944216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Авторы– разработчики:                           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Н.С. Евдокимова,  высшая квалификационная категория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М.С. Ярошевич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 сайтов : </a:t>
            </a:r>
          </a:p>
          <a:p>
            <a:pPr>
              <a:buFont typeface="Wingdings" pitchFamily="2" charset="2"/>
              <a:buChar char="v"/>
            </a:pP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teremokpsebai@mail.ru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123sss!***evdokimowa.natasha***!sss123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 изготовления:  17.08.2012г</a:t>
            </a:r>
            <a:r>
              <a:rPr lang="ru-RU" dirty="0" smtClean="0">
                <a:solidFill>
                  <a:schemeClr val="tx1"/>
                </a:solidFill>
              </a:rPr>
              <a:t>. 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4" descr="J:\ДЛЯ РАБОТЫ\Снимки здания д.с\DSC0180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0415">
            <a:off x="5750357" y="2335265"/>
            <a:ext cx="2878278" cy="274492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10" name="Picture 4" descr="E:\Марёха\Достопримечательности\SAM_87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52484">
            <a:off x="418621" y="438877"/>
            <a:ext cx="2903583" cy="2674353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707904" y="2564904"/>
            <a:ext cx="1944216" cy="720080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РАЗВИВАЮЩЕЕ  ЛОТО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J:\Теремок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653136"/>
            <a:ext cx="183832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C:\Users\Public\Pictures\Sample Pictures\11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E:\Марёха\Достопримечательности\SAM_873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3059832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E:\Марёха\Достопримечательности\SAM_875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620688"/>
            <a:ext cx="288032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E:\Марёха\Достопримечательности\SAM_873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620688"/>
            <a:ext cx="3059832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E:\Марёха\Достопримечательности\SAM_909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298782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E:\Марёха\Всяко - разно для работы Маришка\SAM_875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861048"/>
            <a:ext cx="3029737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E:\Марёха\Всяко - разно для работы Маришка\SAM_8759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861048"/>
            <a:ext cx="2843808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3528" y="2780928"/>
            <a:ext cx="19442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ДОМ ДЕТСКОГО  ТВОРЧЕТВА</a:t>
            </a:r>
            <a:endParaRPr lang="ru-RU" sz="1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2492896"/>
            <a:ext cx="180020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ПСЕБАЙСКАЯ  ДЕТСКАЯ  ШКОЛА  ИСКУССТВ</a:t>
            </a:r>
            <a:endParaRPr lang="ru-RU" sz="1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780928"/>
            <a:ext cx="237626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АДМИНИСТРАЦИЯ</a:t>
            </a:r>
            <a:endParaRPr lang="ru-RU" sz="1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6021288"/>
            <a:ext cx="2088232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ДЕТСКАЯ </a:t>
            </a:r>
            <a:b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КОНСУЛЬТАЦИЯ</a:t>
            </a:r>
            <a:endParaRPr lang="ru-RU" sz="1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6165304"/>
            <a:ext cx="13681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ПОЧТА</a:t>
            </a:r>
            <a:endParaRPr lang="ru-RU" sz="1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6165304"/>
            <a:ext cx="19442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НАЧАЛЬНАЯ  ШКОЛА</a:t>
            </a:r>
            <a:endParaRPr lang="ru-RU" sz="1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Public\Pictures\Sample Pictures\11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E:\Марёха\Всяко - разно для работы Маришка\SAM_878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2843808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E:\Марёха\Достопримечательности\SAM_909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789040"/>
            <a:ext cx="3059831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E:\Марёха\Достопримечательности\SAM_874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2808313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E:\Марёха\Достопримечательности\SAM_873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548680"/>
            <a:ext cx="309634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6" y="2636912"/>
            <a:ext cx="23762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FB3BE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100 - ЛЕТИЮ ПСЕБАЯ</a:t>
            </a:r>
            <a:endParaRPr lang="ru-RU" sz="1200" dirty="0">
              <a:ln>
                <a:solidFill>
                  <a:srgbClr val="FB3BE0"/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2636912"/>
            <a:ext cx="24482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n>
                  <a:solidFill>
                    <a:srgbClr val="FB3BE0"/>
                  </a:solidFill>
                </a:ln>
                <a:solidFill>
                  <a:srgbClr val="FB3BE0"/>
                </a:solidFill>
                <a:latin typeface="Times New Roman" pitchFamily="18" charset="0"/>
                <a:cs typeface="Times New Roman" pitchFamily="18" charset="0"/>
              </a:rPr>
              <a:t>МЕММОРИАЛ  ПАВШИМ</a:t>
            </a:r>
            <a:endParaRPr lang="ru-RU" sz="1200" b="1" dirty="0">
              <a:ln>
                <a:solidFill>
                  <a:srgbClr val="FB3BE0"/>
                </a:solidFill>
              </a:ln>
              <a:solidFill>
                <a:srgbClr val="FB3BE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5949280"/>
            <a:ext cx="22322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FB3BE0"/>
                  </a:solidFill>
                </a:ln>
                <a:solidFill>
                  <a:srgbClr val="FB3BE0"/>
                </a:solidFill>
                <a:latin typeface="Times New Roman" pitchFamily="18" charset="0"/>
                <a:cs typeface="Times New Roman" pitchFamily="18" charset="0"/>
              </a:rPr>
              <a:t>65 – ЛЕТИЮ ПСЕБАЙСКОЙ СКОРОЙ  ПОМОЩИ</a:t>
            </a:r>
            <a:endParaRPr lang="ru-RU" sz="1200" dirty="0">
              <a:ln>
                <a:solidFill>
                  <a:srgbClr val="FB3BE0"/>
                </a:solidFill>
              </a:ln>
              <a:solidFill>
                <a:srgbClr val="FB3BE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47864" y="5877272"/>
            <a:ext cx="2448272" cy="62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FB3BE0"/>
                  </a:solidFill>
                </a:ln>
                <a:solidFill>
                  <a:srgbClr val="FB3BE0"/>
                </a:solidFill>
                <a:latin typeface="Times New Roman" pitchFamily="18" charset="0"/>
                <a:cs typeface="Times New Roman" pitchFamily="18" charset="0"/>
              </a:rPr>
              <a:t>ПАМЯТНИК    В.И. ЛЕНИНУ</a:t>
            </a:r>
            <a:endParaRPr lang="ru-RU" sz="1200" dirty="0">
              <a:ln>
                <a:solidFill>
                  <a:srgbClr val="FB3BE0"/>
                </a:solidFill>
              </a:ln>
              <a:solidFill>
                <a:srgbClr val="FB3BE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Алексей\Desktop\Для печати\12995639308278321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48680"/>
            <a:ext cx="291581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E:\Марёха\Достопримечательности\129956393086371235.webp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524" y="3789040"/>
            <a:ext cx="2813475" cy="2559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444208" y="5949280"/>
            <a:ext cx="22322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СКВЕР</a:t>
            </a:r>
            <a:endParaRPr lang="ru-RU" sz="1200" dirty="0">
              <a:ln>
                <a:solidFill>
                  <a:srgbClr val="CC00CC"/>
                </a:solidFill>
              </a:ln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16216" y="2492896"/>
            <a:ext cx="262778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СТЕЛЛА ОСНОВАТЕЛЯМ  ПСЕБАЯ</a:t>
            </a:r>
            <a:endParaRPr lang="ru-RU" sz="1200" dirty="0">
              <a:ln>
                <a:solidFill>
                  <a:srgbClr val="CC00CC"/>
                </a:solidFill>
              </a:ln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 descr="C:\Users\Public\Pictures\Sample Pictures\11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E:\Марёха\Достопримечательности\Фото03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291581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E:\Марёха\Достопримечательности\Фото030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295232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E:\Марёха\Достопримечательности\Фото031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836712"/>
            <a:ext cx="313184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E:\Марёха\Достопримечательности\Фото031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277180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E:\Марёха\Достопримечательности\SAM_399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2777638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E:\Марёха\Достопримечательности\Фото0295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2771800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23528" y="2492896"/>
            <a:ext cx="22322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АВТОСТАНЦИЯ</a:t>
            </a:r>
            <a:endParaRPr lang="ru-RU" sz="1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5733256"/>
            <a:ext cx="24482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ПОЛИКЛИНИКА</a:t>
            </a:r>
            <a:endParaRPr lang="ru-RU" sz="1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2492896"/>
            <a:ext cx="20162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  КУЛЬТУРЫ «ЮБИЛЕЙНЫЙ»</a:t>
            </a:r>
            <a:endParaRPr lang="ru-RU" sz="1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5661248"/>
            <a:ext cx="273630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СВЯТО </a:t>
            </a:r>
            <a:r>
              <a:rPr lang="en-US" sz="12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12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ПРЕОБРАЖЕНСКИЙ  ХРАМ</a:t>
            </a:r>
            <a:endParaRPr lang="ru-RU" sz="1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00192" y="2636912"/>
            <a:ext cx="25202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АПТЕКА</a:t>
            </a:r>
            <a:endParaRPr lang="ru-RU" sz="1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5517232"/>
            <a:ext cx="230425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МАГАЗИН  «МАГНИТ»</a:t>
            </a:r>
            <a:endParaRPr lang="ru-RU" sz="1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 descr="C:\Users\Public\Pictures\Sample Pictures\11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E:\Марёха\Всяко - разно для работы Маришка\Экскурсия к памятнику 100-летия Псебая,  Полиция 18.07.2012г\SAM_945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04664"/>
            <a:ext cx="288032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J:\ДЛЯ РАБОТЫ\Снимки здания д.с\DSC018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298782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:\Марёха\Достопримечательности\Фото03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98782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E:\Марёха\Достопримечательности\Фото0298.jpg"/>
          <p:cNvPicPr>
            <a:picLocks noChangeAspect="1" noChangeArrowheads="1"/>
          </p:cNvPicPr>
          <p:nvPr/>
        </p:nvPicPr>
        <p:blipFill>
          <a:blip r:embed="rId6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98782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E:\Марёха\Достопримечательности\Фото0290.jpg"/>
          <p:cNvPicPr>
            <a:picLocks noChangeAspect="1" noChangeArrowheads="1"/>
          </p:cNvPicPr>
          <p:nvPr/>
        </p:nvPicPr>
        <p:blipFill>
          <a:blip r:embed="rId7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501008"/>
            <a:ext cx="273630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E:\Марёха\Достопримечательности\Фото031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302332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95536" y="2420888"/>
            <a:ext cx="230425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ДЕТСКИЙ  САД №11  «ТЕРЕМОК»</a:t>
            </a:r>
            <a:endParaRPr lang="ru-RU" sz="12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2564904"/>
            <a:ext cx="24482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ПСЕБАЙСКОЕ ОТДЕЛЕНИЕ  ПОЛИЦИИ</a:t>
            </a:r>
            <a:endParaRPr lang="ru-RU" sz="12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2636912"/>
            <a:ext cx="25202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ГИМНАЗИЯ  №4</a:t>
            </a:r>
            <a:endParaRPr lang="ru-RU" sz="12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00192" y="5805264"/>
            <a:ext cx="26642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ДЕТСКИЙ  САД №10 «МАЛЫШОК»</a:t>
            </a:r>
            <a:endParaRPr lang="ru-RU" sz="12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63888" y="5661248"/>
            <a:ext cx="2232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ПСЕБАЙСКАЯ  ДЕТСКАЯ БИБЛИОТЕКА</a:t>
            </a:r>
            <a:endParaRPr lang="ru-RU" sz="12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5805264"/>
            <a:ext cx="21602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ШВЕЙНАЯ  ФАБРИКА</a:t>
            </a:r>
            <a:endParaRPr lang="ru-RU" sz="12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Public\Pictures\Sample Pictures\11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E:\Марёха\Всяко - разно для работы Маришка\SAM_878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2843808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E:\Марёха\Всяко - разно для работы Маришка\SAM_915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0672" y="0"/>
            <a:ext cx="2217440" cy="2040228"/>
          </a:xfrm>
          <a:prstGeom prst="rect">
            <a:avLst/>
          </a:prstGeom>
          <a:noFill/>
        </p:spPr>
      </p:pic>
      <p:pic>
        <p:nvPicPr>
          <p:cNvPr id="6" name="Picture 5" descr="E:\Марёха\Достопримечательности\SAM_909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789040"/>
            <a:ext cx="3059831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E:\Марёха\Достопримечательности\SAM_874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2808313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E:\Марёха\Достопримечательности\SAM_873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548680"/>
            <a:ext cx="309634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C:\Users\Алексей\Desktop\Для печати\129956393082783212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48680"/>
            <a:ext cx="291581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E:\Марёха\Достопримечательности\129956393086371235.webp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0524" y="3789040"/>
            <a:ext cx="2813475" cy="2559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Public\Pictures\Sample Pictures\11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E:\Марёха\Достопримечательности\SAM_873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305983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E:\Марёха\Достопримечательности\SAM_875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76672"/>
            <a:ext cx="288032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E:\Марёха\Достопримечательности\SAM_873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76672"/>
            <a:ext cx="305983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E:\Марёха\Достопримечательности\SAM_909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2987824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E:\Марёха\Всяко - разно для работы Маришка\SAM_875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717032"/>
            <a:ext cx="3029737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E:\Марёха\Всяко - разно для работы Маришка\SAM_8759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717032"/>
            <a:ext cx="2843808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51520" y="6021288"/>
            <a:ext cx="2088232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6165304"/>
            <a:ext cx="194421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Public\Pictures\Sample Pictures\11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E:\Марёха\Достопримечательности\SAM_87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16816" y="476672"/>
            <a:ext cx="1259632" cy="944724"/>
          </a:xfrm>
          <a:prstGeom prst="rect">
            <a:avLst/>
          </a:prstGeom>
          <a:noFill/>
        </p:spPr>
      </p:pic>
      <p:pic>
        <p:nvPicPr>
          <p:cNvPr id="2050" name="Picture 2" descr="E:\Марёха\Достопримечательности\Фото03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291581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E:\Марёха\Достопримечательности\Фото030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295232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E:\Марёха\Достопримечательности\Фото031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836712"/>
            <a:ext cx="313184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E:\Марёха\Достопримечательности\Фото031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277180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E:\Марёха\Достопримечательности\SAM_399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2777638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E:\Марёха\Достопримечательности\Фото0295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2771800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3528" y="5733256"/>
            <a:ext cx="24482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Public\Pictures\Sample Pictures\11.jpe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E:\Марёха\Всяко - разно для работы Маришка\Экскурсия к памятнику 100-летия Псебая,  Полиция 18.07.2012г\SAM_945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04664"/>
            <a:ext cx="288032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J:\ДЛЯ РАБОТЫ\Снимки здания д.с\DSC018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298782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:\Марёха\Достопримечательности\Фото03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98782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E:\Марёха\Достопримечательности\Фото0298.jpg"/>
          <p:cNvPicPr>
            <a:picLocks noChangeAspect="1" noChangeArrowheads="1"/>
          </p:cNvPicPr>
          <p:nvPr/>
        </p:nvPicPr>
        <p:blipFill>
          <a:blip r:embed="rId6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98782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E:\Марёха\Достопримечательности\Фото0290.jpg"/>
          <p:cNvPicPr>
            <a:picLocks noChangeAspect="1" noChangeArrowheads="1"/>
          </p:cNvPicPr>
          <p:nvPr/>
        </p:nvPicPr>
        <p:blipFill>
          <a:blip r:embed="rId7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273630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E:\Марёха\Достопримечательности\Фото0313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302332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563888" y="5661248"/>
            <a:ext cx="22322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5805264"/>
            <a:ext cx="21602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114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Тема Office</vt:lpstr>
      <vt:lpstr>  ПО  ОЗНАКОМЛЕНИЮ ДЕТЕЙ  С МАЛОЙ  РОДИНОЙ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Марина</cp:lastModifiedBy>
  <cp:revision>65</cp:revision>
  <dcterms:created xsi:type="dcterms:W3CDTF">2013-01-12T07:22:23Z</dcterms:created>
  <dcterms:modified xsi:type="dcterms:W3CDTF">2015-02-24T19:04:03Z</dcterms:modified>
</cp:coreProperties>
</file>