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3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5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61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8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209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05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8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4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6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1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0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3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2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9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7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3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A05D-A611-4021-AFC8-407C9DA2A8C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EE882E-1912-4DE6-AB8B-50C6F98D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6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7696" y="1516284"/>
            <a:ext cx="9398020" cy="23149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Нетрадиционное рисование для детей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Ефремова Мария Николаевна</a:t>
            </a:r>
            <a:endParaRPr lang="ru-RU" sz="2800" b="1" dirty="0"/>
          </a:p>
          <a:p>
            <a:pPr algn="ctr"/>
            <a:r>
              <a:rPr lang="ru-RU" sz="2800" b="1" dirty="0"/>
              <a:t> – воспитатель первой категории </a:t>
            </a:r>
          </a:p>
          <a:p>
            <a:pPr algn="ctr"/>
            <a:r>
              <a:rPr lang="ru-RU" sz="2800" b="1" dirty="0"/>
              <a:t>МБДОУ ЦРР – Д/с №21 «</a:t>
            </a:r>
            <a:r>
              <a:rPr lang="ru-RU" sz="2800" b="1" dirty="0" err="1"/>
              <a:t>Кэнчээри</a:t>
            </a:r>
            <a:r>
              <a:rPr lang="ru-RU" sz="2800" b="1" dirty="0"/>
              <a:t>»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132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732" y="323168"/>
            <a:ext cx="9502192" cy="799576"/>
          </a:xfrm>
        </p:spPr>
        <p:txBody>
          <a:bodyPr/>
          <a:lstStyle/>
          <a:p>
            <a:pPr algn="ctr"/>
            <a:r>
              <a:rPr lang="ru-RU" dirty="0" smtClean="0"/>
              <a:t>Рисование на крупе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44" y="1423686"/>
            <a:ext cx="6875362" cy="51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3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0500"/>
            <a:ext cx="487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9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926" y="589386"/>
            <a:ext cx="8888734" cy="75327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Спасибо за внимание !</a:t>
            </a:r>
            <a:endParaRPr lang="ru-RU" sz="4800" b="1" dirty="0"/>
          </a:p>
        </p:txBody>
      </p:sp>
      <p:pic>
        <p:nvPicPr>
          <p:cNvPr id="4" name="Picture 3" descr="G:\DSC_54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2003" y="1759352"/>
            <a:ext cx="7678442" cy="5098648"/>
          </a:xfrm>
        </p:spPr>
      </p:pic>
    </p:spTree>
    <p:extLst>
      <p:ext uri="{BB962C8B-B14F-4D97-AF65-F5344CB8AC3E}">
        <p14:creationId xmlns:p14="http://schemas.microsoft.com/office/powerpoint/2010/main" val="41800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663" y="532435"/>
            <a:ext cx="10161949" cy="6065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600" b="1" dirty="0" smtClean="0"/>
              <a:t>формировать </a:t>
            </a:r>
            <a:r>
              <a:rPr lang="ru-RU" sz="2600" b="1" dirty="0"/>
              <a:t>умения рисовать петушка нетрадиционными способами.   </a:t>
            </a:r>
            <a:endParaRPr lang="ru-RU" sz="2600" b="1" dirty="0" smtClean="0"/>
          </a:p>
          <a:p>
            <a:endParaRPr lang="ru-RU" sz="2600" b="1" dirty="0"/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r>
              <a:rPr lang="ru-RU" sz="2600" b="1" i="1" u="sng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ru-RU" sz="2600" b="1" dirty="0"/>
              <a:t>Образовательная: учить детей рисовать петушка нетрадиционными (необычными) способами:  ладошками, пальчиками, тычками, кистью (способом примакивания). </a:t>
            </a:r>
          </a:p>
          <a:p>
            <a:r>
              <a:rPr lang="ru-RU" sz="2600" b="1" dirty="0"/>
              <a:t>Развивающая: развивать мелкую моторику при работе с пальчиковыми красками, а также развивать творчество обучающихся. </a:t>
            </a:r>
          </a:p>
          <a:p>
            <a:r>
              <a:rPr lang="ru-RU" sz="2600" b="1" dirty="0"/>
              <a:t>Воспитывающая: воспитывать любовь к домашней птице и эстетическое восприятие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29661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695" y="675946"/>
            <a:ext cx="9583215" cy="5506108"/>
          </a:xfrm>
        </p:spPr>
        <p:txBody>
          <a:bodyPr>
            <a:noAutofit/>
          </a:bodyPr>
          <a:lstStyle/>
          <a:p>
            <a:r>
              <a:rPr lang="ru-RU" sz="2600" b="1" i="1" u="sng" dirty="0">
                <a:solidFill>
                  <a:schemeClr val="accent1">
                    <a:lumMod val="50000"/>
                  </a:schemeClr>
                </a:solidFill>
              </a:rPr>
              <a:t>Методы и приемы обучения</a:t>
            </a:r>
            <a:r>
              <a:rPr lang="ru-RU" sz="2600" b="1" dirty="0"/>
              <a:t>: объяснительно-иллюстративный, беседа, рассказ, объяснение,  разъяснение, пример, практический (выполнение практического задания), поощрение.</a:t>
            </a:r>
          </a:p>
          <a:p>
            <a:endParaRPr lang="ru-RU" sz="2600" b="1" dirty="0"/>
          </a:p>
          <a:p>
            <a:r>
              <a:rPr lang="ru-RU" sz="2600" b="1" i="1" u="sng" dirty="0">
                <a:solidFill>
                  <a:schemeClr val="accent1">
                    <a:lumMod val="50000"/>
                  </a:schemeClr>
                </a:solidFill>
              </a:rPr>
              <a:t>Средства обучения</a:t>
            </a:r>
            <a:r>
              <a:rPr lang="ru-RU" sz="2600" b="1" dirty="0"/>
              <a:t>: пальчиковая краска, тычки (ушные палочки), кисти, таблица      «Нетрадиционные способы рисования», технологическая карта «Рисование петушка», сюжетные картинки с изображением петушков разной породы, </a:t>
            </a:r>
            <a:r>
              <a:rPr lang="ru-RU" sz="2600" b="1" dirty="0" smtClean="0"/>
              <a:t>карточки </a:t>
            </a:r>
            <a:r>
              <a:rPr lang="ru-RU" sz="2600" b="1" dirty="0"/>
              <a:t>с дидактическим заданием «Найди лишний предмет</a:t>
            </a:r>
            <a:r>
              <a:rPr lang="ru-RU" sz="2600" b="1" dirty="0" smtClean="0"/>
              <a:t>».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7497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272" y="624110"/>
            <a:ext cx="9525340" cy="753277"/>
          </a:xfrm>
        </p:spPr>
        <p:txBody>
          <a:bodyPr/>
          <a:lstStyle/>
          <a:p>
            <a:pPr algn="ctr"/>
            <a:r>
              <a:rPr lang="ru-RU" dirty="0" smtClean="0"/>
              <a:t>Коллективная работа 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Новая папка\DSC0132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2994789" y="1730114"/>
            <a:ext cx="6870700" cy="4849812"/>
          </a:xfrm>
        </p:spPr>
      </p:pic>
    </p:spTree>
    <p:extLst>
      <p:ext uri="{BB962C8B-B14F-4D97-AF65-F5344CB8AC3E}">
        <p14:creationId xmlns:p14="http://schemas.microsoft.com/office/powerpoint/2010/main" val="2197611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11101" y="654493"/>
            <a:ext cx="8339560" cy="90809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Рисование жёлтого (однотонного) петушка</a:t>
            </a:r>
          </a:p>
        </p:txBody>
      </p:sp>
      <p:pic>
        <p:nvPicPr>
          <p:cNvPr id="6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754" y="2245298"/>
            <a:ext cx="3529914" cy="399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6180881" y="2152891"/>
            <a:ext cx="4114800" cy="420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58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239" y="347241"/>
            <a:ext cx="10150374" cy="1557759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Рисование петушка с пёстрым (разноцветным) оперением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22287" y="2376600"/>
            <a:ext cx="35719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426" y="2126567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66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203" y="624110"/>
            <a:ext cx="9768409" cy="741703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разные петушки!</a:t>
            </a:r>
            <a:endParaRPr lang="ru-RU" dirty="0"/>
          </a:p>
        </p:txBody>
      </p:sp>
      <p:pic>
        <p:nvPicPr>
          <p:cNvPr id="4" name="Содержимое 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2884" y="155045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37732" y="1550452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Documents and Settings\Администратор\Рабочий стол\Новая папка\DSC01396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132978" y="3429000"/>
            <a:ext cx="3926043" cy="29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54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498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6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36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</TotalTime>
  <Words>180</Words>
  <Application>Microsoft Office PowerPoint</Application>
  <PresentationFormat>Широкоэкранный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Легкий дым</vt:lpstr>
      <vt:lpstr>Нетрадиционное рисование для детей </vt:lpstr>
      <vt:lpstr>Презентация PowerPoint</vt:lpstr>
      <vt:lpstr>Презентация PowerPoint</vt:lpstr>
      <vt:lpstr>Коллективная работа </vt:lpstr>
      <vt:lpstr>Рисование жёлтого (однотонного) петушка</vt:lpstr>
      <vt:lpstr>Рисование петушка с пёстрым (разноцветным) оперением</vt:lpstr>
      <vt:lpstr>Какие разные петушки!</vt:lpstr>
      <vt:lpstr>Презентация PowerPoint</vt:lpstr>
      <vt:lpstr>Презентация PowerPoint</vt:lpstr>
      <vt:lpstr>Рисование на крупе 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нетрадиционному рисованию в средней группе на тему: “Петушок”</dc:title>
  <dc:creator>serj</dc:creator>
  <cp:lastModifiedBy>serj</cp:lastModifiedBy>
  <cp:revision>9</cp:revision>
  <dcterms:created xsi:type="dcterms:W3CDTF">2014-10-28T06:10:18Z</dcterms:created>
  <dcterms:modified xsi:type="dcterms:W3CDTF">2014-10-28T07:05:59Z</dcterms:modified>
</cp:coreProperties>
</file>