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5" r:id="rId2"/>
    <p:sldId id="256" r:id="rId3"/>
    <p:sldId id="258" r:id="rId4"/>
    <p:sldId id="273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76" r:id="rId13"/>
    <p:sldId id="277" r:id="rId14"/>
    <p:sldId id="278" r:id="rId15"/>
    <p:sldId id="279" r:id="rId16"/>
    <p:sldId id="281" r:id="rId17"/>
    <p:sldId id="266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5F900-8F8B-4A48-8469-21142860094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B5E09-412F-46CA-9B76-3AF290205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B5E09-412F-46CA-9B76-3AF290205DB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zoom dir="in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CA72B1-5C50-47E9-9256-0A561B5E1938}" type="datetime1">
              <a:rPr lang="ru-RU" smtClean="0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837A0-129D-4803-A57D-9E76F72DB03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26517" y="2276872"/>
            <a:ext cx="523528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 гости к Умке»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2275" y="1092200"/>
            <a:ext cx="6192838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МДОУ  Детский сад «Буратино»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9488" y="5980113"/>
            <a:ext cx="7058025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Е.А.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Погадаева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воспитатель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2014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год</a:t>
            </a:r>
          </a:p>
        </p:txBody>
      </p:sp>
      <p:pic>
        <p:nvPicPr>
          <p:cNvPr id="2056" name="Picture 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5888" y="4221163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3946525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479800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" y="193675"/>
            <a:ext cx="2140297" cy="201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74792">
            <a:off x="7285038" y="4918075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74792">
            <a:off x="5427663" y="3716338"/>
            <a:ext cx="1724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C:\Users\дг\Downloads\умка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708920"/>
            <a:ext cx="1872208" cy="2076822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г\Downloads\умка2.jpg"/>
          <p:cNvPicPr>
            <a:picLocks noChangeAspect="1" noChangeArrowheads="1"/>
          </p:cNvPicPr>
          <p:nvPr/>
        </p:nvPicPr>
        <p:blipFill>
          <a:blip r:embed="rId3" cstate="print"/>
          <a:srcRect t="38298" r="4444"/>
          <a:stretch>
            <a:fillRect/>
          </a:stretch>
        </p:blipFill>
        <p:spPr bwMode="auto">
          <a:xfrm>
            <a:off x="533400" y="381000"/>
            <a:ext cx="3276600" cy="3048000"/>
          </a:xfrm>
          <a:prstGeom prst="ellipse">
            <a:avLst/>
          </a:prstGeom>
          <a:noFill/>
        </p:spPr>
      </p:pic>
      <p:pic>
        <p:nvPicPr>
          <p:cNvPr id="5123" name="Picture 3" descr="C:\Users\дг\Downloads\медведь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57200"/>
            <a:ext cx="3733800" cy="3352800"/>
          </a:xfrm>
          <a:prstGeom prst="rect">
            <a:avLst/>
          </a:prstGeom>
          <a:noFill/>
        </p:spPr>
      </p:pic>
      <p:pic>
        <p:nvPicPr>
          <p:cNvPr id="5124" name="Picture 4" descr="C:\Users\дг\Downloads\медвед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657600"/>
            <a:ext cx="4038600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г\Downloads\умка2.jpg"/>
          <p:cNvPicPr>
            <a:picLocks noChangeAspect="1" noChangeArrowheads="1"/>
          </p:cNvPicPr>
          <p:nvPr/>
        </p:nvPicPr>
        <p:blipFill>
          <a:blip r:embed="rId2" cstate="print"/>
          <a:srcRect t="37838"/>
          <a:stretch>
            <a:fillRect/>
          </a:stretch>
        </p:blipFill>
        <p:spPr bwMode="auto">
          <a:xfrm>
            <a:off x="381000" y="228600"/>
            <a:ext cx="2590800" cy="2514600"/>
          </a:xfrm>
          <a:prstGeom prst="ellipse">
            <a:avLst/>
          </a:prstGeom>
          <a:noFill/>
        </p:spPr>
      </p:pic>
      <p:pic>
        <p:nvPicPr>
          <p:cNvPr id="5" name="Picture 4" descr="C:\Users\дг\Downloads\медвед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038600"/>
            <a:ext cx="3733800" cy="2590800"/>
          </a:xfrm>
          <a:prstGeom prst="ellipse">
            <a:avLst/>
          </a:prstGeom>
          <a:noFill/>
        </p:spPr>
      </p:pic>
      <p:pic>
        <p:nvPicPr>
          <p:cNvPr id="9" name="Picture 4" descr="C:\Users\дг\Downloads\зая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066800"/>
            <a:ext cx="3200400" cy="2590800"/>
          </a:xfrm>
          <a:prstGeom prst="ellipse">
            <a:avLst/>
          </a:prstGeom>
          <a:noFill/>
        </p:spPr>
      </p:pic>
      <p:pic>
        <p:nvPicPr>
          <p:cNvPr id="11" name="Picture 4" descr="C:\Users\дг\Downloads\вол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343400"/>
            <a:ext cx="2438400" cy="2133600"/>
          </a:xfrm>
          <a:prstGeom prst="ellipse">
            <a:avLst/>
          </a:prstGeom>
          <a:noFill/>
        </p:spPr>
      </p:pic>
      <p:pic>
        <p:nvPicPr>
          <p:cNvPr id="12" name="Picture 3" descr="C:\Users\дг\Downloads\олень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0"/>
            <a:ext cx="2971800" cy="2743200"/>
          </a:xfrm>
          <a:prstGeom prst="ellipse">
            <a:avLst/>
          </a:prstGeom>
          <a:noFill/>
        </p:spPr>
      </p:pic>
      <p:pic>
        <p:nvPicPr>
          <p:cNvPr id="10" name="Picture 1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981200" y="2895600"/>
            <a:ext cx="3505200" cy="2286000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Все о Ямале\дик. жив Краснос\бе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1"/>
            <a:ext cx="3733800" cy="2514599"/>
          </a:xfrm>
          <a:prstGeom prst="ellipse">
            <a:avLst/>
          </a:prstGeom>
          <a:noFill/>
        </p:spPr>
      </p:pic>
      <p:pic>
        <p:nvPicPr>
          <p:cNvPr id="1027" name="Picture 3" descr="I:\Все о Ямале\дик. жив Краснос\ли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"/>
            <a:ext cx="4114799" cy="2667000"/>
          </a:xfrm>
          <a:prstGeom prst="ellipse">
            <a:avLst/>
          </a:prstGeom>
          <a:noFill/>
        </p:spPr>
      </p:pic>
      <p:pic>
        <p:nvPicPr>
          <p:cNvPr id="1028" name="Picture 4" descr="I:\Все о Ямале\дик. жив Краснос\лос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95600"/>
            <a:ext cx="3810000" cy="3429000"/>
          </a:xfrm>
          <a:prstGeom prst="ellipse">
            <a:avLst/>
          </a:prstGeom>
          <a:noFill/>
        </p:spPr>
      </p:pic>
      <p:pic>
        <p:nvPicPr>
          <p:cNvPr id="1029" name="Picture 5" descr="I:\Все о Ямале\дик. жив Краснос\песец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048000"/>
            <a:ext cx="4572000" cy="3352800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Все о Ямале\птицы Красноселькупа\глуха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3657600" cy="2286000"/>
          </a:xfrm>
          <a:prstGeom prst="ellipse">
            <a:avLst/>
          </a:prstGeom>
          <a:noFill/>
        </p:spPr>
      </p:pic>
      <p:pic>
        <p:nvPicPr>
          <p:cNvPr id="2051" name="Picture 3" descr="I:\Все о Ямале\птицы Красноселькупа\лебед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30200"/>
            <a:ext cx="3898900" cy="2108200"/>
          </a:xfrm>
          <a:prstGeom prst="ellipse">
            <a:avLst/>
          </a:prstGeom>
          <a:noFill/>
        </p:spPr>
      </p:pic>
      <p:pic>
        <p:nvPicPr>
          <p:cNvPr id="2052" name="Picture 4" descr="I:\Все о Ямале\птицы Красноселькупа\син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971800"/>
            <a:ext cx="3200400" cy="2971800"/>
          </a:xfrm>
          <a:prstGeom prst="roundRect">
            <a:avLst/>
          </a:prstGeom>
          <a:noFill/>
        </p:spPr>
      </p:pic>
      <p:pic>
        <p:nvPicPr>
          <p:cNvPr id="2053" name="Picture 5" descr="I:\Все о Ямале\птицы Красноселькупа\воро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514600"/>
            <a:ext cx="3581400" cy="3200400"/>
          </a:xfrm>
          <a:prstGeom prst="ellipse">
            <a:avLst/>
          </a:prstGeom>
          <a:noFill/>
        </p:spPr>
      </p:pic>
      <p:pic>
        <p:nvPicPr>
          <p:cNvPr id="2054" name="Picture 6" descr="I:\Все о Ямале\птицы Красноселькупа\гус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286000"/>
            <a:ext cx="2819400" cy="2568575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:\Все о Ямале\ягоды\брусн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33799" cy="2362200"/>
          </a:xfrm>
          <a:prstGeom prst="ellipse">
            <a:avLst/>
          </a:prstGeom>
          <a:noFill/>
        </p:spPr>
      </p:pic>
      <p:pic>
        <p:nvPicPr>
          <p:cNvPr id="3074" name="Picture 2" descr="I:\Все о Ямале\ягоды\голуб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7150" y="0"/>
            <a:ext cx="4006850" cy="2514600"/>
          </a:xfrm>
          <a:prstGeom prst="ellipse">
            <a:avLst/>
          </a:prstGeom>
          <a:noFill/>
        </p:spPr>
      </p:pic>
      <p:pic>
        <p:nvPicPr>
          <p:cNvPr id="3075" name="Picture 3" descr="I:\Все о Ямале\ягоды\клюк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3886201" cy="2895600"/>
          </a:xfrm>
          <a:prstGeom prst="ellipse">
            <a:avLst/>
          </a:prstGeom>
          <a:noFill/>
        </p:spPr>
      </p:pic>
      <p:pic>
        <p:nvPicPr>
          <p:cNvPr id="3076" name="Picture 4" descr="I:\Все о Ямале\ягоды\черни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733800"/>
            <a:ext cx="3733800" cy="2767013"/>
          </a:xfrm>
          <a:prstGeom prst="ellipse">
            <a:avLst/>
          </a:prstGeom>
          <a:noFill/>
        </p:spPr>
      </p:pic>
      <p:pic>
        <p:nvPicPr>
          <p:cNvPr id="3077" name="Picture 5" descr="I:\Все о Ямале\ягоды\морош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981200"/>
            <a:ext cx="3581400" cy="2362200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132138" y="765175"/>
            <a:ext cx="1944687" cy="863600"/>
          </a:xfrm>
          <a:solidFill>
            <a:schemeClr val="accent3"/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ЧУМ</a:t>
            </a:r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3316"/>
          <a:stretch>
            <a:fillRect/>
          </a:stretch>
        </p:blipFill>
        <p:spPr>
          <a:xfrm>
            <a:off x="323850" y="1844675"/>
            <a:ext cx="5626100" cy="3829050"/>
          </a:xfrm>
          <a:noFill/>
          <a:ln w="25400">
            <a:solidFill>
              <a:srgbClr val="000080"/>
            </a:solidFill>
          </a:ln>
        </p:spPr>
      </p:pic>
      <p:pic>
        <p:nvPicPr>
          <p:cNvPr id="22534" name="Picture 10" descr="F:\ямал\pic1_02072011195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484313"/>
            <a:ext cx="2816225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 descr="C:\Documents and Settings\Гришмановская\Мои документы\стефаненкова\праздники\ямал\images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03925" y="3573463"/>
            <a:ext cx="3103563" cy="2633662"/>
          </a:xfrm>
          <a:noFill/>
        </p:spPr>
      </p:pic>
      <p:pic>
        <p:nvPicPr>
          <p:cNvPr id="22536" name="Picture 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438" y="541338"/>
            <a:ext cx="15192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254000"/>
            <a:ext cx="14366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3025" y="541338"/>
            <a:ext cx="131286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5732463"/>
            <a:ext cx="109855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5749925"/>
            <a:ext cx="1270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5767388"/>
            <a:ext cx="12430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2" descr="C:\Users\лена\Desktop\лена работа\ямал\a22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41438"/>
            <a:ext cx="3059113" cy="4021137"/>
          </a:xfrm>
          <a:noFill/>
        </p:spPr>
      </p:pic>
      <p:pic>
        <p:nvPicPr>
          <p:cNvPr id="27654" name="Picture 3" descr="C:\Users\лена\Desktop\лена работа\ямал\fc986289528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81700" y="3573463"/>
            <a:ext cx="3162300" cy="2339975"/>
          </a:xfrm>
          <a:noFill/>
        </p:spPr>
      </p:pic>
      <p:pic>
        <p:nvPicPr>
          <p:cNvPr id="27655" name="Picture 4" descr="C:\Users\лена\Desktop\лена работа\ямал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549275"/>
            <a:ext cx="2500312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г\Downloads\умка4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33400" y="533400"/>
            <a:ext cx="8001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priroda/Tundra.files/0066-086-SHirokie-kopyta-sluzhat-severnym-olenjam-to-lyzhami-to-lopatami-d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2"/>
            <a:ext cx="7848600" cy="60197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priroda/Tundra.files/0066-086-SHirokie-kopyta-sluzhat-severnym-olenjam-to-lyzhami-to-lopatami-d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2"/>
            <a:ext cx="7848600" cy="60197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4-tub-ru.yandex.net/i?id=103152170-4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077200" cy="5715000"/>
          </a:xfrm>
          <a:prstGeom prst="rect">
            <a:avLst/>
          </a:prstGeom>
          <a:noFill/>
        </p:spPr>
      </p:pic>
      <p:pic>
        <p:nvPicPr>
          <p:cNvPr id="3" name="Picture 2" descr="C:\Users\дг\Desktop\умка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00400"/>
            <a:ext cx="2457450" cy="2038350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г\Downloads\умка4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533400" y="533400"/>
            <a:ext cx="8001000" cy="5715000"/>
          </a:xfrm>
          <a:prstGeom prst="rect">
            <a:avLst/>
          </a:prstGeom>
          <a:noFill/>
        </p:spPr>
      </p:pic>
      <p:pic>
        <p:nvPicPr>
          <p:cNvPr id="3" name="~PP1254.WAV">
            <a:hlinkClick r:id="" action="ppaction://media"/>
          </p:cNvPr>
          <p:cNvPicPr>
            <a:picLocks noRot="1" noChangeAspect="1"/>
          </p:cNvPicPr>
          <p:nvPr>
            <a:wavAudioFile r:embed="rId2" name="~PP1254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028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г\Downloads\умка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8077200" cy="6248400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дг\Downloads\оленьи ро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04800"/>
            <a:ext cx="4114800" cy="2819400"/>
          </a:xfrm>
          <a:prstGeom prst="rect">
            <a:avLst/>
          </a:prstGeom>
          <a:noFill/>
        </p:spPr>
      </p:pic>
      <p:pic>
        <p:nvPicPr>
          <p:cNvPr id="41987" name="Picture 3" descr="C:\Users\дг\Downloads\олень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819400"/>
            <a:ext cx="4114800" cy="3657600"/>
          </a:xfrm>
          <a:prstGeom prst="rect">
            <a:avLst/>
          </a:prstGeom>
          <a:noFill/>
        </p:spPr>
      </p:pic>
      <p:pic>
        <p:nvPicPr>
          <p:cNvPr id="41988" name="Picture 4" descr="C:\Users\дг\Downloads\олениха с оленеком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819400"/>
            <a:ext cx="4191000" cy="3657600"/>
          </a:xfrm>
          <a:prstGeom prst="rect">
            <a:avLst/>
          </a:prstGeom>
          <a:noFill/>
        </p:spPr>
      </p:pic>
      <p:pic>
        <p:nvPicPr>
          <p:cNvPr id="2050" name="Picture 2" descr="C:\Users\дг\Downloads\умка2.jpg"/>
          <p:cNvPicPr>
            <a:picLocks noChangeAspect="1" noChangeArrowheads="1"/>
          </p:cNvPicPr>
          <p:nvPr/>
        </p:nvPicPr>
        <p:blipFill>
          <a:blip r:embed="rId7" cstate="print"/>
          <a:srcRect t="34375" r="6250"/>
          <a:stretch>
            <a:fillRect/>
          </a:stretch>
        </p:blipFill>
        <p:spPr bwMode="auto">
          <a:xfrm>
            <a:off x="228600" y="0"/>
            <a:ext cx="3276600" cy="2667000"/>
          </a:xfrm>
          <a:prstGeom prst="ellipse">
            <a:avLst/>
          </a:prstGeom>
          <a:noFill/>
        </p:spPr>
      </p:pic>
      <p:pic>
        <p:nvPicPr>
          <p:cNvPr id="7" name="~PP652.WAV">
            <a:hlinkClick r:id="" action="ppaction://media"/>
          </p:cNvPr>
          <p:cNvPicPr>
            <a:picLocks noRot="1" noChangeAspect="1"/>
          </p:cNvPicPr>
          <p:nvPr>
            <a:wavAudioFile r:embed="rId2" name="~PP652.WAV"/>
          </p:nvPr>
        </p:nvPicPr>
        <p:blipFill>
          <a:blip r:embed="rId8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г\Downloads\волчьи гла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57200"/>
            <a:ext cx="4419600" cy="2590800"/>
          </a:xfrm>
          <a:prstGeom prst="rect">
            <a:avLst/>
          </a:prstGeom>
          <a:noFill/>
        </p:spPr>
      </p:pic>
      <p:pic>
        <p:nvPicPr>
          <p:cNvPr id="1027" name="Picture 3" descr="C:\Users\дг\Downloads\умка2.jpg"/>
          <p:cNvPicPr>
            <a:picLocks noChangeAspect="1" noChangeArrowheads="1"/>
          </p:cNvPicPr>
          <p:nvPr/>
        </p:nvPicPr>
        <p:blipFill>
          <a:blip r:embed="rId3" cstate="print"/>
          <a:srcRect t="35135" r="2778"/>
          <a:stretch>
            <a:fillRect/>
          </a:stretch>
        </p:blipFill>
        <p:spPr bwMode="auto">
          <a:xfrm>
            <a:off x="762000" y="228600"/>
            <a:ext cx="3429000" cy="2895600"/>
          </a:xfrm>
          <a:prstGeom prst="ellipse">
            <a:avLst/>
          </a:prstGeom>
          <a:noFill/>
        </p:spPr>
      </p:pic>
      <p:pic>
        <p:nvPicPr>
          <p:cNvPr id="1028" name="Picture 4" descr="C:\Users\дг\Downloads\вол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200400"/>
            <a:ext cx="5867400" cy="3352800"/>
          </a:xfrm>
          <a:prstGeom prst="rect">
            <a:avLst/>
          </a:prstGeom>
          <a:noFill/>
        </p:spPr>
      </p:pic>
      <p:pic>
        <p:nvPicPr>
          <p:cNvPr id="5" name="Picture 4" descr="C:\Users\дг\Downloads\вол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200400"/>
            <a:ext cx="5867400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г\Downloads\умка2.jpg"/>
          <p:cNvPicPr>
            <a:picLocks noChangeAspect="1" noChangeArrowheads="1"/>
          </p:cNvPicPr>
          <p:nvPr/>
        </p:nvPicPr>
        <p:blipFill>
          <a:blip r:embed="rId2" cstate="print"/>
          <a:srcRect l="6061" t="34091"/>
          <a:stretch>
            <a:fillRect/>
          </a:stretch>
        </p:blipFill>
        <p:spPr bwMode="auto">
          <a:xfrm>
            <a:off x="0" y="0"/>
            <a:ext cx="3505200" cy="3048000"/>
          </a:xfrm>
          <a:prstGeom prst="ellipse">
            <a:avLst/>
          </a:prstGeom>
          <a:noFill/>
        </p:spPr>
      </p:pic>
      <p:pic>
        <p:nvPicPr>
          <p:cNvPr id="3075" name="Picture 3" descr="C:\Users\дг\Downloads\сугро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04800"/>
            <a:ext cx="5181600" cy="3429000"/>
          </a:xfrm>
          <a:prstGeom prst="rect">
            <a:avLst/>
          </a:prstGeom>
          <a:noFill/>
        </p:spPr>
      </p:pic>
      <p:pic>
        <p:nvPicPr>
          <p:cNvPr id="3076" name="Picture 4" descr="C:\Users\дг\Downloads\зая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581400"/>
            <a:ext cx="5105400" cy="3048000"/>
          </a:xfrm>
          <a:prstGeom prst="rect">
            <a:avLst/>
          </a:prstGeom>
          <a:noFill/>
        </p:spPr>
      </p:pic>
      <p:pic>
        <p:nvPicPr>
          <p:cNvPr id="5" name="Picture 4" descr="C:\Users\дг\Downloads\зая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810000"/>
            <a:ext cx="51054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г\Downloads\умка2.jpg"/>
          <p:cNvPicPr>
            <a:picLocks noChangeAspect="1" noChangeArrowheads="1"/>
          </p:cNvPicPr>
          <p:nvPr/>
        </p:nvPicPr>
        <p:blipFill>
          <a:blip r:embed="rId2" cstate="print"/>
          <a:srcRect t="37838" r="10256"/>
          <a:stretch>
            <a:fillRect/>
          </a:stretch>
        </p:blipFill>
        <p:spPr bwMode="auto">
          <a:xfrm>
            <a:off x="685800" y="0"/>
            <a:ext cx="3352800" cy="3276600"/>
          </a:xfrm>
          <a:prstGeom prst="ellipse">
            <a:avLst/>
          </a:prstGeom>
          <a:noFill/>
        </p:spPr>
      </p:pic>
      <p:pic>
        <p:nvPicPr>
          <p:cNvPr id="4099" name="Picture 3" descr="C:\Users\дг\Downloads\сова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"/>
            <a:ext cx="3733800" cy="3048000"/>
          </a:xfrm>
          <a:prstGeom prst="rect">
            <a:avLst/>
          </a:prstGeom>
          <a:noFill/>
        </p:spPr>
      </p:pic>
      <p:pic>
        <p:nvPicPr>
          <p:cNvPr id="5" name="Picture 1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81000" y="2895600"/>
            <a:ext cx="5105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560</TotalTime>
  <Words>24</Words>
  <Application>Microsoft Office PowerPoint</Application>
  <PresentationFormat>Экран (4:3)</PresentationFormat>
  <Paragraphs>7</Paragraphs>
  <Slides>18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ЧУМ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дг</dc:creator>
  <cp:lastModifiedBy>дг</cp:lastModifiedBy>
  <cp:revision>55</cp:revision>
  <dcterms:created xsi:type="dcterms:W3CDTF">2014-04-13T08:33:35Z</dcterms:created>
  <dcterms:modified xsi:type="dcterms:W3CDTF">2014-04-29T01:01:45Z</dcterms:modified>
</cp:coreProperties>
</file>