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2" r:id="rId3"/>
    <p:sldId id="284" r:id="rId4"/>
    <p:sldId id="257" r:id="rId5"/>
    <p:sldId id="258" r:id="rId6"/>
    <p:sldId id="261" r:id="rId7"/>
    <p:sldId id="256" r:id="rId8"/>
    <p:sldId id="260" r:id="rId9"/>
    <p:sldId id="263" r:id="rId10"/>
    <p:sldId id="287" r:id="rId11"/>
    <p:sldId id="286" r:id="rId12"/>
    <p:sldId id="265" r:id="rId13"/>
    <p:sldId id="266" r:id="rId14"/>
    <p:sldId id="288" r:id="rId15"/>
    <p:sldId id="289" r:id="rId16"/>
    <p:sldId id="2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59" d="100"/>
          <a:sy n="59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A1C94-809E-4F49-B721-0DBD8203CB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1DB0D-3E37-490C-A659-94CE36D5A3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AD12F-9918-4504-B22D-0C2F357C6C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6FACF-EB51-4FA4-933C-C9ADC228E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E586F-9ABB-4F93-88C2-BB1612FB3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5A6AD-F7FA-4D8B-9BF9-24957C2AB8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40B4D-BCDB-4CE9-B7E2-8C647B8C47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A42BC-8680-4C9D-B84B-3DBCBCA096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8E4EC-0B49-44B1-AB8E-EF40A4B7BD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C2B2B-A2F3-406E-8019-3E0208370E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FB664-A632-4536-888A-23BA77CF77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2FCB8A-E488-40EC-82F1-99F4265608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"/>
            <a:ext cx="8643998" cy="1285859"/>
          </a:xfrm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Mono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- один,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Typus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- отпечаток.</a:t>
            </a:r>
          </a:p>
          <a:p>
            <a:pPr algn="ctr"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единственное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изображение, полученное способом отпечатка. Изобретение этого вида графики приписывается итальянскому художнику и гравёру Джованни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Кастильоне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(1607—1665). </a:t>
            </a:r>
          </a:p>
        </p:txBody>
      </p:sp>
      <p:pic>
        <p:nvPicPr>
          <p:cNvPr id="3" name="Picture 2" descr="http://fc08.deviantart.net/fs40/f/2009/004/d/2/d22d529c2206cb6b5d4db8fb5bc1d2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358246" cy="5572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0"/>
            <a:ext cx="8086724" cy="928670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Монотипия на стекле с помощью мыла</a:t>
            </a:r>
          </a:p>
        </p:txBody>
      </p:sp>
      <p:pic>
        <p:nvPicPr>
          <p:cNvPr id="3" name="Picture 4" descr="Фото п-08 01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49443" t="35300" r="35376" b="33841"/>
          <a:stretch>
            <a:fillRect/>
          </a:stretch>
        </p:blipFill>
        <p:spPr bwMode="auto">
          <a:xfrm>
            <a:off x="928662" y="714356"/>
            <a:ext cx="7215238" cy="592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"/>
            <a:ext cx="8072494" cy="135729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Рисуем эскиз будущей работы</a:t>
            </a:r>
          </a:p>
        </p:txBody>
      </p:sp>
      <p:pic>
        <p:nvPicPr>
          <p:cNvPr id="40964" name="Picture 4" descr="Фото май-08 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77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14282" y="0"/>
            <a:ext cx="8686800" cy="123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того чтобы оттиск не получился в зеркальном изображении, вам придется приложить его к оконному стеклу и, глядя на просвет, с обратной стороны листа повторить рисунок. </a:t>
            </a:r>
          </a:p>
        </p:txBody>
      </p:sp>
      <p:pic>
        <p:nvPicPr>
          <p:cNvPr id="11269" name="Picture 4" descr="Фото май-08 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9" y="1071546"/>
            <a:ext cx="564360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0" y="1"/>
            <a:ext cx="8958263" cy="12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 dirty="0"/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рисунок накладываем стекло и начинаем рисовать красками</a:t>
            </a:r>
          </a:p>
        </p:txBody>
      </p:sp>
      <p:pic>
        <p:nvPicPr>
          <p:cNvPr id="12294" name="Picture 4" descr="Фото май-08 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214290"/>
            <a:ext cx="8616980" cy="88107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Работать приходиться на стекле. Кисть скользит, краска не всегда ложиться  как надо. В чем плюс? Не получается, возьми тряпочку и сотри.</a:t>
            </a:r>
          </a:p>
          <a:p>
            <a:pPr>
              <a:lnSpc>
                <a:spcPct val="90000"/>
              </a:lnSpc>
            </a:pPr>
            <a:endParaRPr lang="ru-RU" sz="2800" b="1" dirty="0" smtClean="0"/>
          </a:p>
        </p:txBody>
      </p:sp>
      <p:pic>
        <p:nvPicPr>
          <p:cNvPr id="43012" name="Picture 4" descr="Фото май-08 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86808" cy="54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0"/>
            <a:ext cx="8072494" cy="140176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Пишем слегка намыливая кисть, и только потом окунаем ее в нужную краску.</a:t>
            </a:r>
          </a:p>
        </p:txBody>
      </p:sp>
      <p:pic>
        <p:nvPicPr>
          <p:cNvPr id="44036" name="Picture 4" descr="Фото п-08 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143932" cy="571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"/>
            <a:ext cx="8572560" cy="128585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 краски на стекле еще мокрые, берем лист рисовальной бумаги, смачиваем его водой. Даем воде стечь. На покрытое краской стекло накладываем увлажненный лист бумаги, прикладываем к нему кончики пальцев.</a:t>
            </a:r>
          </a:p>
          <a:p>
            <a:endParaRPr lang="ru-RU" sz="2800" b="1" dirty="0" smtClean="0"/>
          </a:p>
        </p:txBody>
      </p:sp>
      <p:pic>
        <p:nvPicPr>
          <p:cNvPr id="46084" name="Picture 4" descr="Фото п-08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21537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214290"/>
            <a:ext cx="8358246" cy="100013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Первыми монотипистами, наверное были ещё древние люди, оставившие следы отпечатков своих рук на стенах пещер.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26629" name="Picture 5" descr="b8043422f828dd24c612800efdd8c12f_article_0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928662" y="1000108"/>
            <a:ext cx="728667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"/>
            <a:ext cx="8229600" cy="714355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Монотипия на стекле</a:t>
            </a:r>
          </a:p>
        </p:txBody>
      </p:sp>
      <p:pic>
        <p:nvPicPr>
          <p:cNvPr id="38916" name="Picture 2" descr="C:\Users\Аталян\Desktop\j104589_1240819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8429684" cy="596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x_03f2c25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7215238" cy="564360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85720" y="1"/>
            <a:ext cx="857256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изготовления монотипии на стекле понадобится: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мелованная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(скользкая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ощупь)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бумага, большая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круглая беличья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кисть, стекло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акварель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x_9ed9d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00528" cy="514353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8" name="Picture 6" descr="x_4b17ca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357718" cy="514353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14282" y="214290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Наносим краску на стекло. Стекло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должно быть полностью закрыто. Чем плотнее будет слой краски на стекле, тем ярче и четче получится монотипия. 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14282" y="-285775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/>
              <a:t> 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Накрываем стекло с краской листом бумаги А4, плотно прижимаем, проводя рукой сверху вниз. Затем очень аккуратно, чтобы не побежала акварель, переворачиваем стекло с бумагой стеклом вверх. </a:t>
            </a:r>
          </a:p>
        </p:txBody>
      </p:sp>
      <p:pic>
        <p:nvPicPr>
          <p:cNvPr id="7171" name="Picture 7" descr="x_40137edd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143932" cy="54292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x_df7ed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643866" cy="550072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500034" y="-285776"/>
            <a:ext cx="82089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800" b="1" i="1" dirty="0"/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Резко, но маленькими кусочками, начинаем отрывать стекло от бумаги, держа его за верхний угол.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500034" y="0"/>
            <a:ext cx="81375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создания эффекта “волн” постоянно отрываем и вновь накладываем стекло на бумагу, каждый раз сдвигаясь ниже на пару сантиметров. Также в процессе могут появляться различные “водоросли” и забавные потеки. Процесс полностью контролируется; если не понравилось какое-то место, на него вновь накладывается стекло, и картина совершенно меняется.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9220" name="Picture 9" descr="x_f75fafda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572296" cy="514353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84213" y="3860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x_9fe5d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786742" cy="575310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071670" y="214290"/>
            <a:ext cx="4968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Работа готова.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288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Аталян</dc:creator>
  <cp:lastModifiedBy>Пользователь</cp:lastModifiedBy>
  <cp:revision>26</cp:revision>
  <dcterms:created xsi:type="dcterms:W3CDTF">2009-05-11T19:25:38Z</dcterms:created>
  <dcterms:modified xsi:type="dcterms:W3CDTF">2015-02-22T08:46:56Z</dcterms:modified>
</cp:coreProperties>
</file>