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365B-605F-4FC9-B03D-FE30C91EDCF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0EAE-F43E-4D53-9A47-212C9635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365B-605F-4FC9-B03D-FE30C91EDCF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0EAE-F43E-4D53-9A47-212C9635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365B-605F-4FC9-B03D-FE30C91EDCF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0EAE-F43E-4D53-9A47-212C9635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365B-605F-4FC9-B03D-FE30C91EDCF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0EAE-F43E-4D53-9A47-212C9635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365B-605F-4FC9-B03D-FE30C91EDCF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0EAE-F43E-4D53-9A47-212C9635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365B-605F-4FC9-B03D-FE30C91EDCF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0EAE-F43E-4D53-9A47-212C9635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365B-605F-4FC9-B03D-FE30C91EDCF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0EAE-F43E-4D53-9A47-212C9635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365B-605F-4FC9-B03D-FE30C91EDCF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0EAE-F43E-4D53-9A47-212C9635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365B-605F-4FC9-B03D-FE30C91EDCF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0EAE-F43E-4D53-9A47-212C9635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365B-605F-4FC9-B03D-FE30C91EDCF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0EAE-F43E-4D53-9A47-212C9635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365B-605F-4FC9-B03D-FE30C91EDCF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B70EAE-F43E-4D53-9A47-212C9635B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95365B-605F-4FC9-B03D-FE30C91EDCF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B70EAE-F43E-4D53-9A47-212C9635B0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 – класс для воспитателей в технике «</a:t>
            </a:r>
            <a:r>
              <a:rPr lang="ru-RU" dirty="0" err="1" smtClean="0"/>
              <a:t>Пластилинография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Кот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Подготовила: </a:t>
            </a:r>
            <a:r>
              <a:rPr lang="ru-RU" dirty="0" err="1" smtClean="0">
                <a:solidFill>
                  <a:srgbClr val="7030A0"/>
                </a:solidFill>
              </a:rPr>
              <a:t>Пушишина</a:t>
            </a:r>
            <a:r>
              <a:rPr lang="ru-RU" dirty="0" smtClean="0">
                <a:solidFill>
                  <a:srgbClr val="7030A0"/>
                </a:solidFill>
              </a:rPr>
              <a:t> Татьяна Борисовна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</a:t>
            </a:r>
            <a:r>
              <a:rPr lang="ru-RU" dirty="0" smtClean="0">
                <a:solidFill>
                  <a:srgbClr val="7030A0"/>
                </a:solidFill>
              </a:rPr>
              <a:t> квалификационная категория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Шариками разного цвета по желания заполняем остальные элементы картины. (попугай, рюкзак, торшер)</a:t>
            </a:r>
            <a:endParaRPr lang="ru-RU" sz="2000" dirty="0"/>
          </a:p>
        </p:txBody>
      </p:sp>
      <p:pic>
        <p:nvPicPr>
          <p:cNvPr id="4" name="Содержимое 3" descr="P104019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51720" y="1988840"/>
            <a:ext cx="4968552" cy="46054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Заполняем фон ( весь лист) шариками желтого и фиолетового цвета.</a:t>
            </a:r>
            <a:br>
              <a:rPr lang="ru-RU" sz="2000" dirty="0" smtClean="0"/>
            </a:br>
            <a:r>
              <a:rPr lang="ru-RU" sz="2000" dirty="0" smtClean="0"/>
              <a:t>Работа готова!</a:t>
            </a:r>
            <a:endParaRPr lang="ru-RU" sz="2000" dirty="0"/>
          </a:p>
        </p:txBody>
      </p:sp>
      <p:pic>
        <p:nvPicPr>
          <p:cNvPr id="4" name="Содержимое 3" descr="P104029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35696" y="2132856"/>
            <a:ext cx="5184576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Вставляем готовую работу в рамочку. Этой картиной можно украсить интерьер любого помещения.</a:t>
            </a:r>
            <a:endParaRPr lang="ru-RU" sz="2000" dirty="0"/>
          </a:p>
        </p:txBody>
      </p:sp>
      <p:pic>
        <p:nvPicPr>
          <p:cNvPr id="4" name="Содержимое 3" descr="P104029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988840"/>
            <a:ext cx="3888432" cy="3816424"/>
          </a:xfrm>
        </p:spPr>
      </p:pic>
      <p:pic>
        <p:nvPicPr>
          <p:cNvPr id="5" name="Рисунок 4" descr="P10403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1916832"/>
            <a:ext cx="449999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374441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Подведение итогов. </a:t>
            </a:r>
            <a:br>
              <a:rPr lang="ru-RU" sz="5400" dirty="0" smtClean="0"/>
            </a:br>
            <a:r>
              <a:rPr lang="ru-RU" sz="5400" dirty="0" smtClean="0"/>
              <a:t>Ответы на вопросы.</a:t>
            </a:r>
            <a:br>
              <a:rPr lang="ru-RU" sz="5400" dirty="0" smtClean="0"/>
            </a:br>
            <a:r>
              <a:rPr lang="ru-RU" sz="5400" dirty="0" smtClean="0"/>
              <a:t>Рекомендации из опыта работы.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453104"/>
          </a:xfrm>
        </p:spPr>
        <p:txBody>
          <a:bodyPr>
            <a:normAutofit/>
          </a:bodyPr>
          <a:lstStyle/>
          <a:p>
            <a:r>
              <a:rPr lang="ru-RU" sz="2000" u="sng" dirty="0" smtClean="0"/>
              <a:t>Цель: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Познакомить педагогов с различными способами изображения в технике «</a:t>
            </a:r>
            <a:r>
              <a:rPr lang="ru-RU" sz="2000" dirty="0" err="1" smtClean="0"/>
              <a:t>Пластилинография</a:t>
            </a:r>
            <a:r>
              <a:rPr lang="ru-RU" sz="2000" dirty="0" smtClean="0"/>
              <a:t>» для повышения профессионального мастерства.</a:t>
            </a:r>
            <a:br>
              <a:rPr lang="ru-RU" sz="2000" dirty="0" smtClean="0"/>
            </a:br>
            <a:r>
              <a:rPr lang="ru-RU" sz="2000" u="sng" dirty="0" smtClean="0"/>
              <a:t>Задачи: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1) Расширять знания педагогов о нетрадиционных способах использования пластилина.</a:t>
            </a:r>
            <a:br>
              <a:rPr lang="ru-RU" sz="2000" dirty="0" smtClean="0"/>
            </a:br>
            <a:r>
              <a:rPr lang="ru-RU" sz="2000" dirty="0" smtClean="0"/>
              <a:t>2) Обучить педагогов различным способам изготовления картины в технике «</a:t>
            </a:r>
            <a:r>
              <a:rPr lang="ru-RU" sz="2000" dirty="0" err="1" smtClean="0"/>
              <a:t>Пластилинография</a:t>
            </a:r>
            <a:r>
              <a:rPr lang="ru-RU" sz="2000" dirty="0" smtClean="0"/>
              <a:t>»: мазки, шарики, </a:t>
            </a:r>
            <a:r>
              <a:rPr lang="ru-RU" sz="2000" dirty="0" err="1" smtClean="0"/>
              <a:t>налепы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3) Учить работать в данной технике, развивать творческие способности </a:t>
            </a:r>
            <a:r>
              <a:rPr lang="ru-RU" sz="2000" dirty="0" err="1" smtClean="0"/>
              <a:t>цветовосприятие</a:t>
            </a:r>
            <a:r>
              <a:rPr lang="ru-RU" sz="2000" dirty="0" smtClean="0"/>
              <a:t>, воображение, чувство ритма, глазомер.</a:t>
            </a:r>
            <a:br>
              <a:rPr lang="ru-RU" sz="2000" dirty="0" smtClean="0"/>
            </a:br>
            <a:r>
              <a:rPr lang="ru-RU" sz="2000" dirty="0" smtClean="0"/>
              <a:t>4) Совершенствовать технику работы с пластилином</a:t>
            </a:r>
            <a:br>
              <a:rPr lang="ru-RU" sz="2000" dirty="0" smtClean="0"/>
            </a:br>
            <a:r>
              <a:rPr lang="ru-RU" sz="2000" dirty="0" smtClean="0"/>
              <a:t>5) Дать рекомендации по организации работы в данной техники (мозаика).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8132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Для работы нам понадобится:</a:t>
            </a:r>
            <a:br>
              <a:rPr lang="ru-RU" sz="3200" dirty="0" smtClean="0"/>
            </a:br>
            <a:r>
              <a:rPr lang="ru-RU" sz="3200" dirty="0" smtClean="0"/>
              <a:t>1) лист бумаги с нанесенным изображением кота</a:t>
            </a:r>
            <a:br>
              <a:rPr lang="ru-RU" sz="3200" dirty="0" smtClean="0"/>
            </a:br>
            <a:r>
              <a:rPr lang="ru-RU" sz="3200" dirty="0" smtClean="0"/>
              <a:t>2) пластилин</a:t>
            </a:r>
            <a:br>
              <a:rPr lang="ru-RU" sz="3200" dirty="0" smtClean="0"/>
            </a:br>
            <a:r>
              <a:rPr lang="ru-RU" sz="3200" dirty="0" smtClean="0"/>
              <a:t>3) доска для работы с пластилином</a:t>
            </a:r>
            <a:br>
              <a:rPr lang="ru-RU" sz="3200" dirty="0" smtClean="0"/>
            </a:br>
            <a:r>
              <a:rPr lang="ru-RU" sz="3200" dirty="0" smtClean="0"/>
              <a:t>4) салфетки</a:t>
            </a:r>
            <a:br>
              <a:rPr lang="ru-RU" sz="3200" dirty="0" smtClean="0"/>
            </a:br>
            <a:r>
              <a:rPr lang="ru-RU" sz="3200" dirty="0" smtClean="0"/>
              <a:t>5) стека</a:t>
            </a:r>
            <a:br>
              <a:rPr lang="ru-RU" sz="3200" dirty="0" smtClean="0"/>
            </a:br>
            <a:r>
              <a:rPr lang="ru-RU" sz="3200" dirty="0" smtClean="0"/>
              <a:t>6) рамка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Для изготовления такой поделки своими руками, надо запастись терпением, т.к. катать шарики из пластилина достаточно долго. Но результат того стоит.</a:t>
            </a:r>
            <a:br>
              <a:rPr lang="ru-RU" sz="3200" dirty="0" smtClean="0"/>
            </a:br>
            <a:r>
              <a:rPr lang="ru-RU" sz="3200" dirty="0" smtClean="0"/>
              <a:t>Выбираем цвета пластилина с которыми будем работать.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Отщипываем от пластилина темно-зеленого цвета маленькие кусочки (желательно одного размера) скатываем из них шарики и выкладываем по контуру дерева.</a:t>
            </a:r>
            <a:endParaRPr lang="ru-RU" sz="2000" dirty="0"/>
          </a:p>
        </p:txBody>
      </p:sp>
      <p:pic>
        <p:nvPicPr>
          <p:cNvPr id="4" name="Содержимое 3" descr="P104017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3" y="1988841"/>
            <a:ext cx="3960440" cy="2304256"/>
          </a:xfrm>
        </p:spPr>
      </p:pic>
      <p:pic>
        <p:nvPicPr>
          <p:cNvPr id="5" name="Рисунок 4" descr="P104017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1988840"/>
            <a:ext cx="4032448" cy="2304256"/>
          </a:xfrm>
          <a:prstGeom prst="rect">
            <a:avLst/>
          </a:prstGeom>
        </p:spPr>
      </p:pic>
      <p:pic>
        <p:nvPicPr>
          <p:cNvPr id="6" name="Рисунок 5" descr="P104017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95736" y="4509120"/>
            <a:ext cx="4536504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Добавляем светло - зеленый пластилин и заполняем им всю крону дерева. И коричневым цветом выкладываем ствол.</a:t>
            </a:r>
            <a:endParaRPr lang="ru-RU" sz="2000" dirty="0"/>
          </a:p>
        </p:txBody>
      </p:sp>
      <p:pic>
        <p:nvPicPr>
          <p:cNvPr id="4" name="Содержимое 3" descr="P10401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3" y="1916833"/>
            <a:ext cx="4104455" cy="2448271"/>
          </a:xfrm>
        </p:spPr>
      </p:pic>
      <p:pic>
        <p:nvPicPr>
          <p:cNvPr id="5" name="Рисунок 4" descr="P104018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4221088"/>
            <a:ext cx="4536504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Шариками из белого пластилина заполняем лапы и полоски на теле кота.</a:t>
            </a:r>
            <a:endParaRPr lang="ru-RU" sz="2000" dirty="0"/>
          </a:p>
        </p:txBody>
      </p:sp>
      <p:pic>
        <p:nvPicPr>
          <p:cNvPr id="4" name="Содержимое 3" descr="P104018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1988840"/>
            <a:ext cx="7056784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Шариками из красного и синего пластилина заполняем детали одежды.</a:t>
            </a:r>
            <a:endParaRPr lang="ru-RU" sz="2000" dirty="0"/>
          </a:p>
        </p:txBody>
      </p:sp>
      <p:pic>
        <p:nvPicPr>
          <p:cNvPr id="4" name="Содержимое 3" descr="P104018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31640" y="2060848"/>
            <a:ext cx="6336704" cy="4590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Шариками из коричневого и черного пластилина выкладываем – мех кота. Глаза – из шариков белого, зеленого и черного пластилина.</a:t>
            </a:r>
            <a:endParaRPr lang="ru-RU" sz="2000" dirty="0"/>
          </a:p>
        </p:txBody>
      </p:sp>
      <p:pic>
        <p:nvPicPr>
          <p:cNvPr id="4" name="Содержимое 3" descr="P104018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48064" y="2204864"/>
            <a:ext cx="3724126" cy="4389437"/>
          </a:xfrm>
        </p:spPr>
      </p:pic>
      <p:pic>
        <p:nvPicPr>
          <p:cNvPr id="7" name="Рисунок 6" descr="P10401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844824"/>
            <a:ext cx="475252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Выделяем нос из шариков черного пластилина, а усы – из тонких жгутов черного цвета.</a:t>
            </a:r>
            <a:endParaRPr lang="ru-RU" sz="2000" dirty="0"/>
          </a:p>
        </p:txBody>
      </p:sp>
      <p:pic>
        <p:nvPicPr>
          <p:cNvPr id="4" name="Содержимое 3" descr="P104018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1988840"/>
            <a:ext cx="3816424" cy="4389437"/>
          </a:xfrm>
        </p:spPr>
      </p:pic>
      <p:pic>
        <p:nvPicPr>
          <p:cNvPr id="5" name="Рисунок 4" descr="P10401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1988840"/>
            <a:ext cx="3851920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176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Мастер – класс для воспитателей в технике «Пластилинография» </vt:lpstr>
      <vt:lpstr>Цель: Познакомить педагогов с различными способами изображения в технике «Пластилинография» для повышения профессионального мастерства. Задачи: 1) Расширять знания педагогов о нетрадиционных способах использования пластилина. 2) Обучить педагогов различным способам изготовления картины в технике «Пластилинография»: мазки, шарики, налепы. 3) Учить работать в данной технике, развивать творческие способности цветовосприятие, воображение, чувство ритма, глазомер. 4) Совершенствовать технику работы с пластилином 5) Дать рекомендации по организации работы в данной техники (мозаика).</vt:lpstr>
      <vt:lpstr>Для работы нам понадобится: 1) лист бумаги с нанесенным изображением кота 2) пластилин 3) доска для работы с пластилином 4) салфетки 5) стека 6) рамка  Для изготовления такой поделки своими руками, надо запастись терпением, т.к. катать шарики из пластилина достаточно долго. Но результат того стоит. Выбираем цвета пластилина с которыми будем работать.</vt:lpstr>
      <vt:lpstr>Отщипываем от пластилина темно-зеленого цвета маленькие кусочки (желательно одного размера) скатываем из них шарики и выкладываем по контуру дерева.</vt:lpstr>
      <vt:lpstr>Добавляем светло - зеленый пластилин и заполняем им всю крону дерева. И коричневым цветом выкладываем ствол.</vt:lpstr>
      <vt:lpstr>Шариками из белого пластилина заполняем лапы и полоски на теле кота.</vt:lpstr>
      <vt:lpstr>Шариками из красного и синего пластилина заполняем детали одежды.</vt:lpstr>
      <vt:lpstr>Шариками из коричневого и черного пластилина выкладываем – мех кота. Глаза – из шариков белого, зеленого и черного пластилина.</vt:lpstr>
      <vt:lpstr>Выделяем нос из шариков черного пластилина, а усы – из тонких жгутов черного цвета.</vt:lpstr>
      <vt:lpstr>Шариками разного цвета по желания заполняем остальные элементы картины. (попугай, рюкзак, торшер)</vt:lpstr>
      <vt:lpstr>Заполняем фон ( весь лист) шариками желтого и фиолетового цвета. Работа готова!</vt:lpstr>
      <vt:lpstr>Вставляем готовую работу в рамочку. Этой картиной можно украсить интерьер любого помещения.</vt:lpstr>
      <vt:lpstr>Подведение итогов.  Ответы на вопросы. Рекомендации из опыта работы.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воспитателей в технике «Пластилинография»</dc:title>
  <dc:creator>Lida</dc:creator>
  <cp:lastModifiedBy>Pushishin</cp:lastModifiedBy>
  <cp:revision>5</cp:revision>
  <dcterms:created xsi:type="dcterms:W3CDTF">2015-02-11T14:16:41Z</dcterms:created>
  <dcterms:modified xsi:type="dcterms:W3CDTF">2015-02-11T17:09:06Z</dcterms:modified>
</cp:coreProperties>
</file>