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708E5A1-50A6-40CE-B9B1-F67C4351F72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C190E29-7E2B-4208-B168-5EE3F33A7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E5A1-50A6-40CE-B9B1-F67C4351F72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0E29-7E2B-4208-B168-5EE3F33A7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E5A1-50A6-40CE-B9B1-F67C4351F72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0E29-7E2B-4208-B168-5EE3F33A7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708E5A1-50A6-40CE-B9B1-F67C4351F72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C190E29-7E2B-4208-B168-5EE3F33A70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708E5A1-50A6-40CE-B9B1-F67C4351F72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C190E29-7E2B-4208-B168-5EE3F33A7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E5A1-50A6-40CE-B9B1-F67C4351F72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0E29-7E2B-4208-B168-5EE3F33A70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E5A1-50A6-40CE-B9B1-F67C4351F72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0E29-7E2B-4208-B168-5EE3F33A70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708E5A1-50A6-40CE-B9B1-F67C4351F72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C190E29-7E2B-4208-B168-5EE3F33A70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E5A1-50A6-40CE-B9B1-F67C4351F72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0E29-7E2B-4208-B168-5EE3F33A7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708E5A1-50A6-40CE-B9B1-F67C4351F72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C190E29-7E2B-4208-B168-5EE3F33A70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708E5A1-50A6-40CE-B9B1-F67C4351F72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C190E29-7E2B-4208-B168-5EE3F33A70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708E5A1-50A6-40CE-B9B1-F67C4351F72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C190E29-7E2B-4208-B168-5EE3F33A7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924944"/>
            <a:ext cx="6172200" cy="20936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Мастер – класс для воспитателей «Использование нетрадиционных техник рисования для работы с детьми».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Солнышко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Подготовила: </a:t>
            </a:r>
            <a:r>
              <a:rPr lang="ru-RU" dirty="0" err="1" smtClean="0">
                <a:solidFill>
                  <a:srgbClr val="00B050"/>
                </a:solidFill>
              </a:rPr>
              <a:t>Пушишина</a:t>
            </a:r>
            <a:r>
              <a:rPr lang="ru-RU" dirty="0" smtClean="0">
                <a:solidFill>
                  <a:srgbClr val="00B050"/>
                </a:solidFill>
              </a:rPr>
              <a:t> Татьяна Борисовна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I</a:t>
            </a:r>
            <a:r>
              <a:rPr lang="ru-RU" dirty="0" smtClean="0">
                <a:solidFill>
                  <a:srgbClr val="00B050"/>
                </a:solidFill>
              </a:rPr>
              <a:t> квалификационная категория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40222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683568" y="548680"/>
            <a:ext cx="7776864" cy="59251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1040226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251521" y="188641"/>
            <a:ext cx="4320479" cy="2808311"/>
          </a:xfrm>
        </p:spPr>
      </p:pic>
      <p:pic>
        <p:nvPicPr>
          <p:cNvPr id="7" name="Рисунок 6" descr="P104022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23928" y="764704"/>
            <a:ext cx="4464496" cy="2880320"/>
          </a:xfrm>
          <a:prstGeom prst="rect">
            <a:avLst/>
          </a:prstGeom>
        </p:spPr>
      </p:pic>
      <p:pic>
        <p:nvPicPr>
          <p:cNvPr id="8" name="Рисунок 7" descr="P104023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3528" y="3068960"/>
            <a:ext cx="4536504" cy="3024336"/>
          </a:xfrm>
          <a:prstGeom prst="rect">
            <a:avLst/>
          </a:prstGeom>
        </p:spPr>
      </p:pic>
      <p:pic>
        <p:nvPicPr>
          <p:cNvPr id="9" name="Рисунок 8" descr="P104024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283968" y="4077072"/>
            <a:ext cx="4680520" cy="2780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P1040251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2" y="188640"/>
            <a:ext cx="4464496" cy="3168352"/>
          </a:xfrm>
        </p:spPr>
      </p:pic>
      <p:pic>
        <p:nvPicPr>
          <p:cNvPr id="5" name="Рисунок 4" descr="P104024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95936" y="404664"/>
            <a:ext cx="4680520" cy="3024336"/>
          </a:xfrm>
          <a:prstGeom prst="rect">
            <a:avLst/>
          </a:prstGeom>
        </p:spPr>
      </p:pic>
      <p:pic>
        <p:nvPicPr>
          <p:cNvPr id="9" name="Рисунок 8" descr="P104025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1520" y="3212976"/>
            <a:ext cx="3888432" cy="3645024"/>
          </a:xfrm>
          <a:prstGeom prst="rect">
            <a:avLst/>
          </a:prstGeom>
        </p:spPr>
      </p:pic>
      <p:pic>
        <p:nvPicPr>
          <p:cNvPr id="10" name="Рисунок 9" descr="P104025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139952" y="3068960"/>
            <a:ext cx="4499992" cy="3789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40263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2" y="188640"/>
            <a:ext cx="4326929" cy="4873625"/>
          </a:xfrm>
        </p:spPr>
      </p:pic>
      <p:pic>
        <p:nvPicPr>
          <p:cNvPr id="5" name="Рисунок 4" descr="P104026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1844824"/>
            <a:ext cx="4279404" cy="4797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40265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1268760"/>
            <a:ext cx="3851919" cy="4680520"/>
          </a:xfrm>
        </p:spPr>
      </p:pic>
      <p:pic>
        <p:nvPicPr>
          <p:cNvPr id="5" name="Рисунок 4" descr="P104026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4008" y="1988840"/>
            <a:ext cx="3888432" cy="468052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Вот какие получились ладошки.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40270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251520" y="188640"/>
            <a:ext cx="4104456" cy="5256584"/>
          </a:xfrm>
        </p:spPr>
      </p:pic>
      <p:pic>
        <p:nvPicPr>
          <p:cNvPr id="5" name="Рисунок 4" descr="P104027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99992" y="1529408"/>
            <a:ext cx="4464496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40276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2" y="260648"/>
            <a:ext cx="4032448" cy="5328592"/>
          </a:xfrm>
        </p:spPr>
      </p:pic>
      <p:pic>
        <p:nvPicPr>
          <p:cNvPr id="5" name="Рисунок 4" descr="P104027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27984" y="1124744"/>
            <a:ext cx="4104456" cy="554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40277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2" y="980728"/>
            <a:ext cx="5184575" cy="3168352"/>
          </a:xfrm>
        </p:spPr>
      </p:pic>
      <p:pic>
        <p:nvPicPr>
          <p:cNvPr id="5" name="Рисунок 4" descr="P104028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91880" y="3573016"/>
            <a:ext cx="5400600" cy="32849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dirty="0" smtClean="0"/>
              <a:t>Приклеиваем лучики к солнышку!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467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Вот какое красивое солнышко у нас получилось.</a:t>
            </a:r>
            <a:endParaRPr lang="ru-RU" dirty="0"/>
          </a:p>
        </p:txBody>
      </p:sp>
      <p:pic>
        <p:nvPicPr>
          <p:cNvPr id="4" name="Содержимое 3" descr="P1040283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971600" y="1412776"/>
            <a:ext cx="7200800" cy="50896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6613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Спасибо за внимание!!!</a:t>
            </a:r>
            <a:endParaRPr lang="ru-RU" sz="4400" dirty="0"/>
          </a:p>
        </p:txBody>
      </p:sp>
      <p:pic>
        <p:nvPicPr>
          <p:cNvPr id="4" name="Содержимое 3" descr="P1040286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187624" y="1628800"/>
            <a:ext cx="6726428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22714"/>
          </a:xfrm>
        </p:spPr>
        <p:txBody>
          <a:bodyPr>
            <a:normAutofit/>
          </a:bodyPr>
          <a:lstStyle/>
          <a:p>
            <a:r>
              <a:rPr lang="ru-RU" sz="2000" i="1" u="sng" dirty="0" smtClean="0"/>
              <a:t>Цель: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Познакомить педагогов с существующими нетрадиционными художественно – графическими техниками, зарубежными техниками и способами их  изображения. Поделиться своим опытом работы для дальнейшего его использования другими педагогами. </a:t>
            </a:r>
            <a:br>
              <a:rPr lang="ru-RU" sz="2000" dirty="0" smtClean="0"/>
            </a:br>
            <a:r>
              <a:rPr lang="ru-RU" sz="2000" i="1" u="sng" dirty="0" smtClean="0"/>
              <a:t>Задачи: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1) обучить педагогов различным способам получения изображения в различных нетрадиционным техникам.</a:t>
            </a:r>
            <a:br>
              <a:rPr lang="ru-RU" sz="2000" dirty="0" smtClean="0"/>
            </a:br>
            <a:r>
              <a:rPr lang="ru-RU" sz="2000" dirty="0" smtClean="0"/>
              <a:t>2) вызвать интерес к различным изобразительным материалам и желание действовать с ними.</a:t>
            </a:r>
            <a:br>
              <a:rPr lang="ru-RU" sz="2000" dirty="0" smtClean="0"/>
            </a:br>
            <a:r>
              <a:rPr lang="ru-RU" sz="2000" dirty="0" smtClean="0"/>
              <a:t>3) обучить новым нетрадиционным способам рисованиям, учить творчески применять их в </a:t>
            </a:r>
            <a:r>
              <a:rPr lang="ru-RU" sz="2000" dirty="0" err="1" smtClean="0"/>
              <a:t>изодеятельности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4) обучить изображать предмет использую сразу несколько нетрадиционных техник. </a:t>
            </a:r>
            <a:br>
              <a:rPr lang="ru-RU" sz="2000" dirty="0" smtClean="0"/>
            </a:br>
            <a:r>
              <a:rPr lang="ru-RU" sz="2000" dirty="0" smtClean="0"/>
              <a:t>5) Предложить использовать педагогам в своей работе мои творческие разработки.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467600" cy="525658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Творчество – это обязательное условие всестороннего развития ребенка, оно делает его богаче, полнее, радостнее, пробуждает фантазию, учить мечтать, придумывать что – то новое и еще не известное. В процессе творчества ребенок развивается интеллектуально и эмоционально, определяет свое отношение к жизни и свое место в ней, выражает себя и свои чувства, приобретает опыт взаимоотношений, совершенствует навыки работы с различными инструментами и материалами. Рисуя, ребенок формирует и развивает у себя определенные способности: зрительную оценку формы, ориентирование в пространстве, чувство цвета. Также развиваются специальные умения и навыки координация глаза и руки, владение кистью руки. </a:t>
            </a:r>
            <a:endParaRPr lang="ru-RU" sz="20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25070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Навыки изобразительной деятельности у детей еще слаборазвиты, форма образующая движение сформирована не достаточно. Детям не хватаем уверенности в себе, воображения, самостоятельности. Необходимо найти стимул побудить детей к деятельности, заставить их поверить в то, что они очень просто могут стать маленькими художниками и творить чудеса на бумаге. Нетрадиционные </a:t>
            </a:r>
            <a:r>
              <a:rPr lang="ru-RU" sz="2000" u="sng" dirty="0" smtClean="0"/>
              <a:t>(не основанные на традиции)</a:t>
            </a:r>
            <a:r>
              <a:rPr lang="ru-RU" sz="2000" dirty="0" smtClean="0"/>
              <a:t> техники рисования, демонстрируют необычные сочетание материалов и инструментов, такие техники развивают воображение, мышление. Фантазия, придают уверенности в получение хорошего результата. Достоинством таких техник является универсальность их использования. Технологии их выполнения интересна и доступна, как взрослому, так и ребенку. Именно поэтому, нетрадиционные методики очень привлекательны для детей, так как они открывают большие возможности выражения собственных фантазий, желаний и самовыражению в целом.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676456" cy="561662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Уважаемые коллеги!</a:t>
            </a:r>
            <a:br>
              <a:rPr lang="ru-RU" sz="2400" dirty="0" smtClean="0"/>
            </a:br>
            <a:r>
              <a:rPr lang="ru-RU" sz="2400" dirty="0" smtClean="0"/>
              <a:t>Хочу поделиться с вами разнообразными способами и приемами рисования. Опыт работы с детьми в детском санатории показал: рисовать необычными способами и использовать необычные материалы, которые окружают нас в повседневной жизни, вызывает у детей огромные положительные эмоции. Нетрадиционное рисование увлекает детей, они с огромным желанием рисуют, творят и сочетают что то новое сами. Многие из этих способов вам знакомы и применяются.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8208912" cy="6525344"/>
          </a:xfrm>
        </p:spPr>
        <p:txBody>
          <a:bodyPr>
            <a:normAutofit fontScale="70000" lnSpcReduction="20000"/>
          </a:bodyPr>
          <a:lstStyle/>
          <a:p>
            <a:r>
              <a:rPr lang="ru-RU" i="1" u="sng" dirty="0" smtClean="0"/>
              <a:t>Вот некоторые способы рисовая: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Рисование пальчиками, ладошкой, кулаком.</a:t>
            </a:r>
            <a:br>
              <a:rPr lang="ru-RU" dirty="0" smtClean="0"/>
            </a:br>
            <a:r>
              <a:rPr lang="ru-RU" dirty="0" smtClean="0"/>
              <a:t>Оттиск пробкой, пенопластом, катушкой, шишкой, камушком, каштаном, воздушным шариком, печатками из овощей, поролоном, смятой бумагой.</a:t>
            </a:r>
            <a:br>
              <a:rPr lang="ru-RU" dirty="0" smtClean="0"/>
            </a:br>
            <a:r>
              <a:rPr lang="ru-RU" dirty="0" smtClean="0"/>
              <a:t>Восковые </a:t>
            </a:r>
            <a:r>
              <a:rPr lang="ru-RU" dirty="0" err="1" smtClean="0"/>
              <a:t>мелки+акварель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 smtClean="0"/>
              <a:t>Свеча+акварель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Монотипия предметная, сюжетная.</a:t>
            </a:r>
            <a:br>
              <a:rPr lang="ru-RU" dirty="0" smtClean="0"/>
            </a:br>
            <a:r>
              <a:rPr lang="ru-RU" dirty="0" smtClean="0"/>
              <a:t>Черно-белый, цветной </a:t>
            </a:r>
            <a:r>
              <a:rPr lang="ru-RU" dirty="0" err="1" smtClean="0"/>
              <a:t>граттаж</a:t>
            </a:r>
            <a:r>
              <a:rPr lang="ru-RU" dirty="0" smtClean="0"/>
              <a:t> (грунтованные лист.</a:t>
            </a:r>
            <a:br>
              <a:rPr lang="ru-RU" dirty="0" smtClean="0"/>
            </a:br>
            <a:r>
              <a:rPr lang="ru-RU" dirty="0" err="1" smtClean="0"/>
              <a:t>Кляксография</a:t>
            </a:r>
            <a:r>
              <a:rPr lang="ru-RU" dirty="0" smtClean="0"/>
              <a:t> обычная, с трубочкой, с ниточкой.</a:t>
            </a:r>
            <a:br>
              <a:rPr lang="ru-RU" dirty="0" smtClean="0"/>
            </a:br>
            <a:r>
              <a:rPr lang="ru-RU" dirty="0" err="1" smtClean="0"/>
              <a:t>Набрызг</a:t>
            </a:r>
            <a:r>
              <a:rPr lang="ru-RU" dirty="0" smtClean="0"/>
              <a:t>, </a:t>
            </a:r>
            <a:r>
              <a:rPr lang="ru-RU" dirty="0" err="1" smtClean="0"/>
              <a:t>тычкование</a:t>
            </a:r>
            <a:r>
              <a:rPr lang="ru-RU" dirty="0" smtClean="0"/>
              <a:t>, </a:t>
            </a:r>
            <a:r>
              <a:rPr lang="ru-RU" dirty="0" err="1" smtClean="0"/>
              <a:t>примакивание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Тычок жесткой полусухой кистью.</a:t>
            </a:r>
            <a:br>
              <a:rPr lang="ru-RU" dirty="0" smtClean="0"/>
            </a:br>
            <a:r>
              <a:rPr lang="ru-RU" dirty="0" smtClean="0"/>
              <a:t>Отпечатки листьев.</a:t>
            </a:r>
            <a:br>
              <a:rPr lang="ru-RU" dirty="0" smtClean="0"/>
            </a:br>
            <a:r>
              <a:rPr lang="ru-RU" dirty="0" smtClean="0"/>
              <a:t>Волшебные веревочки</a:t>
            </a:r>
            <a:br>
              <a:rPr lang="ru-RU" dirty="0" smtClean="0"/>
            </a:br>
            <a:r>
              <a:rPr lang="ru-RU" dirty="0" smtClean="0"/>
              <a:t>воздушные фломастеры (</a:t>
            </a:r>
            <a:r>
              <a:rPr lang="ru-RU" dirty="0" err="1" smtClean="0"/>
              <a:t>блопены</a:t>
            </a:r>
            <a:r>
              <a:rPr lang="ru-RU" dirty="0" smtClean="0"/>
              <a:t>).</a:t>
            </a:r>
            <a:br>
              <a:rPr lang="ru-RU" dirty="0" smtClean="0"/>
            </a:br>
            <a:r>
              <a:rPr lang="ru-RU" dirty="0" smtClean="0"/>
              <a:t>Пуантилизм.</a:t>
            </a:r>
            <a:br>
              <a:rPr lang="ru-RU" dirty="0" smtClean="0"/>
            </a:br>
            <a:r>
              <a:rPr lang="ru-RU" dirty="0" err="1" smtClean="0"/>
              <a:t>Квилинг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 smtClean="0"/>
              <a:t>Пластилинография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рисование методом тычка.</a:t>
            </a:r>
            <a:br>
              <a:rPr lang="ru-RU" dirty="0" smtClean="0"/>
            </a:br>
            <a:r>
              <a:rPr lang="ru-RU" dirty="0" smtClean="0"/>
              <a:t>Обрывание и скатывание бумаги.</a:t>
            </a:r>
            <a:br>
              <a:rPr lang="ru-RU" dirty="0" smtClean="0"/>
            </a:br>
            <a:r>
              <a:rPr lang="ru-RU" dirty="0" smtClean="0"/>
              <a:t>Рисование с помощью бумажных салфеток, пищевой пленки.</a:t>
            </a:r>
            <a:br>
              <a:rPr lang="ru-RU" dirty="0" smtClean="0"/>
            </a:br>
            <a:r>
              <a:rPr lang="ru-RU" dirty="0" smtClean="0"/>
              <a:t>Рисование солью, манкой, мыльными пузырями. Песком, кубиками льда, пеной для бритья, молоком, зубной щеткой.</a:t>
            </a:r>
            <a:br>
              <a:rPr lang="ru-RU" dirty="0" smtClean="0"/>
            </a:br>
            <a:r>
              <a:rPr lang="ru-RU" dirty="0" smtClean="0"/>
              <a:t>Рисование методом наката.</a:t>
            </a:r>
            <a:br>
              <a:rPr lang="ru-RU" dirty="0" smtClean="0"/>
            </a:br>
            <a:r>
              <a:rPr lang="ru-RU" dirty="0" smtClean="0"/>
              <a:t>Рисование ребром картона.</a:t>
            </a:r>
            <a:br>
              <a:rPr lang="ru-RU" dirty="0" smtClean="0"/>
            </a:br>
            <a:r>
              <a:rPr lang="ru-RU" dirty="0" smtClean="0"/>
              <a:t>Рисование клейстером.</a:t>
            </a:r>
            <a:br>
              <a:rPr lang="ru-RU" dirty="0" smtClean="0"/>
            </a:br>
            <a:r>
              <a:rPr lang="ru-RU" dirty="0" smtClean="0"/>
              <a:t>Рисование углем, цветными и белыми мелками.</a:t>
            </a:r>
            <a:br>
              <a:rPr lang="ru-RU" dirty="0" smtClean="0"/>
            </a:br>
            <a:r>
              <a:rPr lang="ru-RU" dirty="0" smtClean="0"/>
              <a:t>Ежики ( техника стирания ластиком восковых карандашей и размазывание лучиком).</a:t>
            </a:r>
            <a:br>
              <a:rPr lang="ru-RU" dirty="0" smtClean="0"/>
            </a:br>
            <a:r>
              <a:rPr lang="ru-RU" dirty="0" smtClean="0"/>
              <a:t>Странные узоры (апельсин или мячик катать по листу в разных направлениях.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17869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Каждый из этих методов – это маленькая игра которая доставляет детям радость и положительные эмоции, учит думать, творить, фантазировать, развивать уверенность в себе. </a:t>
            </a:r>
            <a:br>
              <a:rPr lang="ru-RU" sz="2000" dirty="0" smtClean="0"/>
            </a:br>
            <a:r>
              <a:rPr lang="ru-RU" sz="2000" dirty="0" smtClean="0"/>
              <a:t>Для знакомства родителей с нетрадиционными техниками рисования я разработала программу «Рисуем с мамой».</a:t>
            </a:r>
            <a:br>
              <a:rPr lang="ru-RU" sz="2000" dirty="0" smtClean="0"/>
            </a:br>
            <a:r>
              <a:rPr lang="ru-RU" sz="2000" dirty="0" smtClean="0"/>
              <a:t>Такая совместная работа с родителями создает для ребенка положительное эмоциональное состояние.</a:t>
            </a:r>
            <a:br>
              <a:rPr lang="ru-RU" sz="2000" dirty="0" smtClean="0"/>
            </a:br>
            <a:r>
              <a:rPr lang="ru-RU" sz="2000" dirty="0" smtClean="0"/>
              <a:t>Таким образом, на основе работы в рисовании нетрадиционными техниками и приемами, воспитатель должен развивать у детей интерес к рисованию. В результате работы дети всматриваются в окружающий мир, приобретают опыт эстетического восприятия, реализуют свой замысел. Формируют творчество, фантазию и учатся самостоятельно находить средства для воплощения. Дети обретаю уверенность в себе, преодолевают страх «чистого листа», чувствуют себя маленькими художниками.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2507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 меня на большом листе ватмана изображено солнце, но у него нет лучей. И сегодня я предлагаю вам нарисовать их с помощью различных нетрадиционных техник. Предлагаю каждому педагогу обвести свою ладонь и украсит ее различными нетрадиционными техниками. Можно использовать сразу несколько техник. Это и будут лучи к нашему солнцу.</a:t>
            </a:r>
            <a:br>
              <a:rPr lang="ru-RU" dirty="0" smtClean="0"/>
            </a:br>
            <a:r>
              <a:rPr lang="ru-RU" dirty="0" smtClean="0"/>
              <a:t>На столе разложены различные материалы необходимые для работы.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1040218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251520" y="188640"/>
            <a:ext cx="5342994" cy="3816424"/>
          </a:xfrm>
        </p:spPr>
      </p:pic>
      <p:pic>
        <p:nvPicPr>
          <p:cNvPr id="7" name="Рисунок 6" descr="P104022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11960" y="2924944"/>
            <a:ext cx="4608512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88</TotalTime>
  <Words>379</Words>
  <Application>Microsoft Office PowerPoint</Application>
  <PresentationFormat>Экран (4:3)</PresentationFormat>
  <Paragraphs>15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Мастер – класс для воспитателей «Использование нетрадиционных техник рисования для работы с детьми».</vt:lpstr>
      <vt:lpstr>Цель: Познакомить педагогов с существующими нетрадиционными художественно – графическими техниками, зарубежными техниками и способами их  изображения. Поделиться своим опытом работы для дальнейшего его использования другими педагогами.  Задачи: 1) обучить педагогов различным способам получения изображения в различных нетрадиционным техникам. 2) вызвать интерес к различным изобразительным материалам и желание действовать с ними. 3) обучить новым нетрадиционным способам рисованиям, учить творчески применять их в изодеятельности. 4) обучить изображать предмет использую сразу несколько нетрадиционных техник.  5) Предложить использовать педагогам в своей работе мои творческие разработки.</vt:lpstr>
      <vt:lpstr>Творчество – это обязательное условие всестороннего развития ребенка, оно делает его богаче, полнее, радостнее, пробуждает фантазию, учить мечтать, придумывать что – то новое и еще не известное. В процессе творчества ребенок развивается интеллектуально и эмоционально, определяет свое отношение к жизни и свое место в ней, выражает себя и свои чувства, приобретает опыт взаимоотношений, совершенствует навыки работы с различными инструментами и материалами. Рисуя, ребенок формирует и развивает у себя определенные способности: зрительную оценку формы, ориентирование в пространстве, чувство цвета. Также развиваются специальные умения и навыки координация глаза и руки, владение кистью руки. </vt:lpstr>
      <vt:lpstr>Навыки изобразительной деятельности у детей еще слаборазвиты, форма образующая движение сформирована не достаточно. Детям не хватаем уверенности в себе, воображения, самостоятельности. Необходимо найти стимул побудить детей к деятельности, заставить их поверить в то, что они очень просто могут стать маленькими художниками и творить чудеса на бумаге. Нетрадиционные (не основанные на традиции) техники рисования, демонстрируют необычные сочетание материалов и инструментов, такие техники развивают воображение, мышление. Фантазия, придают уверенности в получение хорошего результата. Достоинством таких техник является универсальность их использования. Технологии их выполнения интересна и доступна, как взрослому, так и ребенку. Именно поэтому, нетрадиционные методики очень привлекательны для детей, так как они открывают большие возможности выражения собственных фантазий, желаний и самовыражению в целом.</vt:lpstr>
      <vt:lpstr>Уважаемые коллеги! Хочу поделиться с вами разнообразными способами и приемами рисования. Опыт работы с детьми в детском санатории показал: рисовать необычными способами и использовать необычные материалы, которые окружают нас в повседневной жизни, вызывает у детей огромные положительные эмоции. Нетрадиционное рисование увлекает детей, они с огромным желанием рисуют, творят и сочетают что то новое сами. Многие из этих способов вам знакомы и применяются.    </vt:lpstr>
      <vt:lpstr>Слайд 6</vt:lpstr>
      <vt:lpstr>Каждый из этих методов – это маленькая игра которая доставляет детям радость и положительные эмоции, учит думать, творить, фантазировать, развивать уверенность в себе.  Для знакомства родителей с нетрадиционными техниками рисования я разработала программу «Рисуем с мамой». Такая совместная работа с родителями создает для ребенка положительное эмоциональное состояние. Таким образом, на основе работы в рисовании нетрадиционными техниками и приемами, воспитатель должен развивать у детей интерес к рисованию. В результате работы дети всматриваются в окружающий мир, приобретают опыт эстетического восприятия, реализуют свой замысел. Формируют творчество, фантазию и учатся самостоятельно находить средства для воплощения. Дети обретаю уверенность в себе, преодолевают страх «чистого листа», чувствуют себя маленькими художниками.</vt:lpstr>
      <vt:lpstr>У меня на большом листе ватмана изображено солнце, но у него нет лучей. И сегодня я предлагаю вам нарисовать их с помощью различных нетрадиционных техник. Предлагаю каждому педагогу обвести свою ладонь и украсит ее различными нетрадиционными техниками. Можно использовать сразу несколько техник. Это и будут лучи к нашему солнцу. На столе разложены различные материалы необходимые для работы. </vt:lpstr>
      <vt:lpstr>Слайд 9</vt:lpstr>
      <vt:lpstr>Слайд 10</vt:lpstr>
      <vt:lpstr>Слайд 11</vt:lpstr>
      <vt:lpstr>Слайд 12</vt:lpstr>
      <vt:lpstr>Слайд 13</vt:lpstr>
      <vt:lpstr> Вот какие получились ладошки.</vt:lpstr>
      <vt:lpstr>Слайд 15</vt:lpstr>
      <vt:lpstr>Слайд 16</vt:lpstr>
      <vt:lpstr>Приклеиваем лучики к солнышку!</vt:lpstr>
      <vt:lpstr>Вот какое красивое солнышко у нас получилось.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для воспитателей «Использование нетрадиционных техник рисования для работы с детьми».</dc:title>
  <dc:creator>Lida</dc:creator>
  <cp:lastModifiedBy>Pushishin</cp:lastModifiedBy>
  <cp:revision>10</cp:revision>
  <dcterms:created xsi:type="dcterms:W3CDTF">2015-02-11T14:56:26Z</dcterms:created>
  <dcterms:modified xsi:type="dcterms:W3CDTF">2015-02-11T17:34:22Z</dcterms:modified>
</cp:coreProperties>
</file>