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79" r:id="rId5"/>
    <p:sldId id="286" r:id="rId6"/>
    <p:sldId id="288" r:id="rId7"/>
    <p:sldId id="298" r:id="rId8"/>
    <p:sldId id="289" r:id="rId9"/>
    <p:sldId id="290" r:id="rId10"/>
    <p:sldId id="301" r:id="rId11"/>
    <p:sldId id="274" r:id="rId12"/>
    <p:sldId id="262" r:id="rId13"/>
    <p:sldId id="299" r:id="rId14"/>
    <p:sldId id="277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5;&#1072;&#1096;%20&#1076;&#1086;&#1084;%20&#1087;&#1088;&#1080;&#1084;&#1086;&#1088;&#1100;&#1077;%20&#1082;&#1086;&#1085;&#1089;&#1087;&#1077;&#1082;&#1090;&#1099;\&#1088;&#1099;&#1095;&#1072;&#1085;&#1080;&#1077;%20&#1090;&#1080;&#1075;&#1088;&#1072;.mp3" TargetMode="External"/><Relationship Id="rId5" Type="http://schemas.openxmlformats.org/officeDocument/2006/relationships/image" Target="../media/image19.png"/><Relationship Id="rId4" Type="http://schemas.microsoft.com/office/2007/relationships/media" Target="file:///F:\&#1085;&#1072;&#1096;%20&#1076;&#1086;&#1084;%20&#1087;&#1088;&#1080;&#1084;&#1086;&#1088;&#1100;&#1077;%20&#1082;&#1086;&#1085;&#1089;&#1087;&#1077;&#1082;&#1090;&#1099;\&#1088;&#1099;&#1095;&#1072;&#1085;&#1080;&#1077;%20&#1090;&#1080;&#1075;&#1088;&#1072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5;&#1072;&#1096;%20&#1076;&#1086;&#1084;%20&#1087;&#1088;&#1080;&#1084;&#1086;&#1088;&#1100;&#1077;%20&#1082;&#1086;&#1085;&#1089;&#1087;&#1077;&#1082;&#1090;&#1099;\&#1091;&#1083;&#1099;&#1073;&#1082;&#1072;%20&#1084;&#1080;&#1085;&#1091;&#1089;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5;&#1072;&#1096;%20&#1076;&#1086;&#1084;%20&#1087;&#1088;&#1080;&#1084;&#1086;&#1088;&#1100;&#1077;%20&#1082;&#1086;&#1085;&#1089;&#1087;&#1077;&#1082;&#1090;&#1099;\Zvuk-vertoleta(mp3tune.net).mp3" TargetMode="External"/><Relationship Id="rId5" Type="http://schemas.openxmlformats.org/officeDocument/2006/relationships/image" Target="../media/image2.png"/><Relationship Id="rId4" Type="http://schemas.microsoft.com/office/2007/relationships/media" Target="file:///F:\&#1085;&#1072;&#1096;%20&#1076;&#1086;&#1084;%20&#1087;&#1088;&#1080;&#1084;&#1086;&#1088;&#1100;&#1077;%20&#1082;&#1086;&#1085;&#1089;&#1087;&#1077;&#1082;&#1090;&#1099;\Zvuk-vertoleta(mp3tune.net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86058"/>
            <a:ext cx="8358246" cy="3714776"/>
          </a:xfrm>
        </p:spPr>
        <p:txBody>
          <a:bodyPr>
            <a:noAutofit/>
          </a:bodyPr>
          <a:lstStyle/>
          <a:p>
            <a:r>
              <a:rPr lang="ru-RU" sz="9600" dirty="0" smtClean="0"/>
              <a:t>«Хозяин тайги»</a:t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                </a:t>
            </a:r>
            <a:r>
              <a:rPr lang="ru-RU" sz="2000" dirty="0" smtClean="0"/>
              <a:t>воспитатель </a:t>
            </a:r>
            <a:r>
              <a:rPr lang="ru-RU" sz="2000" dirty="0" err="1" smtClean="0"/>
              <a:t>Абушенкова</a:t>
            </a:r>
            <a:r>
              <a:rPr lang="ru-RU" sz="2000" dirty="0" smtClean="0"/>
              <a:t> С.С.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148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Непосредственная образовательная  деятельность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вариативная программа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«Наш дом Приморье» (экология)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ownloads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работа\картинк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ычание тигра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 descr="сканирование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214290"/>
            <a:ext cx="4714908" cy="6429420"/>
          </a:xfrm>
          <a:noFill/>
        </p:spPr>
      </p:pic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3714776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5572140"/>
            <a:ext cx="2400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v lesu min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Трапеция 4"/>
          <p:cNvSpPr/>
          <p:nvPr/>
        </p:nvSpPr>
        <p:spPr>
          <a:xfrm>
            <a:off x="0" y="4786322"/>
            <a:ext cx="9144000" cy="207167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           </a:t>
            </a:r>
            <a:r>
              <a:rPr lang="ru-RU" sz="1400" b="1" u="sng" dirty="0" smtClean="0">
                <a:solidFill>
                  <a:srgbClr val="002060"/>
                </a:solidFill>
              </a:rPr>
              <a:t> Лесные правила.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Если в лес пришёл гулять, свежим воздухом дышать,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Бегай, прыгай и играй, только, чур, не забывай,  Что в лесу нельзя шуметь, даже очень громко петь.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Испугаются зверушки – убегут с лесной опушки.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Ветки дуба не ломай. Никогда не забывай    Мусор с травки убирать. Зря цветы не надо рвать.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Из рогатки не стрелять: в лес приходят отдыхать.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Бабочки пускай летают, ну кому они мешают?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                              Здесь не нужно всех ловить, топать, хлопать, палкой бить.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а\Downloads\tig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улыб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wnloads\AnsatCivilHeloMaks2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Zvuk-vertoleta(mp3tun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wnloads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ownloads\1364010491_foto-zimney-tay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ownloads\44545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ownloads\b25e6d234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работа\картинки\3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4" y="-26988"/>
            <a:ext cx="9180513" cy="68849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ownloads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214554"/>
          </a:xfrm>
          <a:prstGeom prst="rect">
            <a:avLst/>
          </a:prstGeom>
          <a:noFill/>
        </p:spPr>
      </p:pic>
      <p:pic>
        <p:nvPicPr>
          <p:cNvPr id="5" name="Picture 2" descr="C:\Users\Светлана\Downloads\i (1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29132"/>
            <a:ext cx="2928958" cy="2428868"/>
          </a:xfrm>
          <a:prstGeom prst="rect">
            <a:avLst/>
          </a:prstGeom>
          <a:noFill/>
        </p:spPr>
      </p:pic>
      <p:pic>
        <p:nvPicPr>
          <p:cNvPr id="6" name="Picture 2" descr="C:\Users\Светлана\Downloads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143239" cy="2357430"/>
          </a:xfrm>
          <a:prstGeom prst="rect">
            <a:avLst/>
          </a:prstGeom>
          <a:noFill/>
        </p:spPr>
      </p:pic>
      <p:pic>
        <p:nvPicPr>
          <p:cNvPr id="7" name="Picture 2" descr="C:\Users\Светлана\Downloads\1170882793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0"/>
            <a:ext cx="3214710" cy="2357430"/>
          </a:xfrm>
          <a:prstGeom prst="rect">
            <a:avLst/>
          </a:prstGeom>
          <a:noFill/>
        </p:spPr>
      </p:pic>
      <p:pic>
        <p:nvPicPr>
          <p:cNvPr id="8" name="Picture 2" descr="C:\Users\Светлана\Downloads\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42" y="2143116"/>
            <a:ext cx="2928958" cy="2357454"/>
          </a:xfrm>
          <a:prstGeom prst="rect">
            <a:avLst/>
          </a:prstGeom>
          <a:noFill/>
        </p:spPr>
      </p:pic>
      <p:pic>
        <p:nvPicPr>
          <p:cNvPr id="9" name="Picture 2" descr="C:\Users\Светлана\Desktop\работа\картинки\8070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3428992" cy="2143116"/>
          </a:xfrm>
          <a:prstGeom prst="rect">
            <a:avLst/>
          </a:prstGeom>
          <a:noFill/>
        </p:spPr>
      </p:pic>
      <p:pic>
        <p:nvPicPr>
          <p:cNvPr id="10" name="Picture 2" descr="C:\Users\Светлана\Downloads\215693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71678"/>
            <a:ext cx="3428991" cy="2428892"/>
          </a:xfrm>
          <a:prstGeom prst="rect">
            <a:avLst/>
          </a:prstGeom>
          <a:noFill/>
        </p:spPr>
      </p:pic>
      <p:pic>
        <p:nvPicPr>
          <p:cNvPr id="11" name="Picture 2" descr="C:\Users\Светлана\Downloads\i (1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4357694"/>
            <a:ext cx="3214678" cy="2500306"/>
          </a:xfrm>
          <a:prstGeom prst="rect">
            <a:avLst/>
          </a:prstGeom>
          <a:noFill/>
        </p:spPr>
      </p:pic>
      <p:pic>
        <p:nvPicPr>
          <p:cNvPr id="13" name="Picture 2" descr="C:\Users\Светлана\Desktop\работа\картинки\i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928802"/>
            <a:ext cx="335758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120</Words>
  <Application>Microsoft Office PowerPoint</Application>
  <PresentationFormat>Экран (4:3)</PresentationFormat>
  <Paragraphs>12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«Хозяин тайги»                   воспитатель Абушенкова С.С.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Хозяин тайги</dc:title>
  <dc:creator>Светлана</dc:creator>
  <cp:lastModifiedBy>Светлана</cp:lastModifiedBy>
  <cp:revision>45</cp:revision>
  <dcterms:created xsi:type="dcterms:W3CDTF">2014-10-30T11:47:27Z</dcterms:created>
  <dcterms:modified xsi:type="dcterms:W3CDTF">2015-02-06T12:44:20Z</dcterms:modified>
</cp:coreProperties>
</file>