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olour-pencils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76846"/>
          <a:stretch>
            <a:fillRect/>
          </a:stretch>
        </p:blipFill>
        <p:spPr>
          <a:xfrm>
            <a:off x="1241626" y="4071943"/>
            <a:ext cx="6616522" cy="1428760"/>
          </a:xfrm>
          <a:prstGeom prst="rect">
            <a:avLst/>
          </a:prstGeom>
        </p:spPr>
      </p:pic>
      <p:pic>
        <p:nvPicPr>
          <p:cNvPr id="9" name="Рисунок 8" descr="colour-pencils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846"/>
          <a:stretch>
            <a:fillRect/>
          </a:stretch>
        </p:blipFill>
        <p:spPr>
          <a:xfrm>
            <a:off x="714348" y="2143115"/>
            <a:ext cx="7858180" cy="16266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bordur-deti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407"/>
            <a:ext cx="9144000" cy="21741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olour-pencils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 r="6500" b="19798"/>
          <a:stretch>
            <a:fillRect/>
          </a:stretch>
        </p:blipFill>
        <p:spPr>
          <a:xfrm>
            <a:off x="-32" y="6215082"/>
            <a:ext cx="5143536" cy="642918"/>
          </a:xfrm>
          <a:prstGeom prst="rect">
            <a:avLst/>
          </a:prstGeom>
        </p:spPr>
      </p:pic>
      <p:pic>
        <p:nvPicPr>
          <p:cNvPr id="8" name="Рисунок 7" descr="colour-pencils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68" t="50000" r="34000" b="19798"/>
          <a:stretch>
            <a:fillRect/>
          </a:stretch>
        </p:blipFill>
        <p:spPr>
          <a:xfrm flipH="1">
            <a:off x="5214942" y="6215082"/>
            <a:ext cx="3929090" cy="642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10041-F57B-4764-A7EE-6C0D4680B622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8000" i="1" dirty="0" smtClean="0">
                <a:solidFill>
                  <a:schemeClr val="tx2"/>
                </a:solidFill>
                <a:latin typeface="Bookman Old Style" pitchFamily="18" charset="0"/>
              </a:rPr>
              <a:t>Мы ходили </a:t>
            </a:r>
            <a:br>
              <a:rPr lang="ru-RU" sz="8000" i="1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8000" i="1" dirty="0" smtClean="0">
                <a:solidFill>
                  <a:schemeClr val="tx2"/>
                </a:solidFill>
                <a:latin typeface="Bookman Old Style" pitchFamily="18" charset="0"/>
              </a:rPr>
              <a:t>в детский сад</a:t>
            </a:r>
            <a:endParaRPr lang="ru-RU" sz="8000" i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i="1" dirty="0" smtClean="0">
                <a:solidFill>
                  <a:srgbClr val="800000"/>
                </a:solidFill>
              </a:rPr>
              <a:t>Танцевальная </a:t>
            </a:r>
            <a:endParaRPr lang="ru-RU" sz="6000" i="1" dirty="0">
              <a:solidFill>
                <a:srgbClr val="800000"/>
              </a:solidFill>
            </a:endParaRPr>
          </a:p>
        </p:txBody>
      </p:sp>
      <p:pic>
        <p:nvPicPr>
          <p:cNvPr id="5" name="Содержимое 4" descr="SAM_072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85852" y="1600200"/>
            <a:ext cx="6858047" cy="4525963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i="1" dirty="0" smtClean="0">
                <a:solidFill>
                  <a:srgbClr val="800000"/>
                </a:solidFill>
              </a:rPr>
              <a:t>Прощальная </a:t>
            </a:r>
            <a:endParaRPr lang="ru-RU" sz="6000" i="1" dirty="0">
              <a:solidFill>
                <a:srgbClr val="800000"/>
              </a:solidFill>
            </a:endParaRPr>
          </a:p>
        </p:txBody>
      </p:sp>
      <p:pic>
        <p:nvPicPr>
          <p:cNvPr id="4" name="Содержимое 3" descr="SAM_063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800000"/>
                </a:solidFill>
                <a:latin typeface="Bookman Old Style" pitchFamily="18" charset="0"/>
              </a:rPr>
              <a:t>Младенческая</a:t>
            </a:r>
            <a:r>
              <a:rPr lang="ru-RU" sz="5400" i="1" dirty="0" smtClean="0">
                <a:latin typeface="Bookman Old Style" pitchFamily="18" charset="0"/>
              </a:rPr>
              <a:t> </a:t>
            </a:r>
            <a:endParaRPr lang="ru-RU" sz="5400" i="1" dirty="0">
              <a:latin typeface="Bookman Old Style" pitchFamily="18" charset="0"/>
            </a:endParaRPr>
          </a:p>
        </p:txBody>
      </p:sp>
      <p:pic>
        <p:nvPicPr>
          <p:cNvPr id="4" name="Содержимое 3" descr="сканирование00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57224" y="1357298"/>
            <a:ext cx="7715304" cy="485778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SAM_034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71605" y="1357298"/>
            <a:ext cx="6572296" cy="4768865"/>
          </a:xfrm>
        </p:spPr>
      </p:pic>
      <p:sp>
        <p:nvSpPr>
          <p:cNvPr id="4" name="TextBox 3"/>
          <p:cNvSpPr txBox="1"/>
          <p:nvPr/>
        </p:nvSpPr>
        <p:spPr>
          <a:xfrm>
            <a:off x="1857356" y="357166"/>
            <a:ext cx="5572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i="1" dirty="0" smtClean="0">
                <a:solidFill>
                  <a:srgbClr val="800000"/>
                </a:solidFill>
                <a:cs typeface="Aharoni" pitchFamily="2" charset="-79"/>
              </a:rPr>
              <a:t>Творческая </a:t>
            </a:r>
            <a:endParaRPr lang="ru-RU" sz="6000" i="1" dirty="0">
              <a:solidFill>
                <a:srgbClr val="8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i="1" dirty="0" smtClean="0">
                <a:solidFill>
                  <a:srgbClr val="800000"/>
                </a:solidFill>
              </a:rPr>
              <a:t>Математическая </a:t>
            </a:r>
            <a:endParaRPr lang="ru-RU" sz="6000" i="1" dirty="0">
              <a:solidFill>
                <a:srgbClr val="800000"/>
              </a:solidFill>
            </a:endParaRPr>
          </a:p>
        </p:txBody>
      </p:sp>
      <p:pic>
        <p:nvPicPr>
          <p:cNvPr id="4" name="Содержимое 3" descr="Фото-058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i="1" dirty="0" smtClean="0">
                <a:solidFill>
                  <a:srgbClr val="800000"/>
                </a:solidFill>
              </a:rPr>
              <a:t>Олимпийская </a:t>
            </a:r>
            <a:endParaRPr lang="ru-RU" sz="6000" i="1" dirty="0">
              <a:solidFill>
                <a:srgbClr val="800000"/>
              </a:solidFill>
            </a:endParaRPr>
          </a:p>
        </p:txBody>
      </p:sp>
      <p:pic>
        <p:nvPicPr>
          <p:cNvPr id="4" name="Содержимое 3" descr="SAM_023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i="1" dirty="0" smtClean="0">
                <a:solidFill>
                  <a:srgbClr val="800000"/>
                </a:solidFill>
              </a:rPr>
              <a:t>Развивающая </a:t>
            </a:r>
            <a:endParaRPr lang="ru-RU" sz="6000" i="1" dirty="0">
              <a:solidFill>
                <a:srgbClr val="800000"/>
              </a:solidFill>
            </a:endParaRPr>
          </a:p>
        </p:txBody>
      </p:sp>
      <p:pic>
        <p:nvPicPr>
          <p:cNvPr id="4" name="Содержимое 3" descr="SAM_086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i="1" dirty="0" smtClean="0">
                <a:solidFill>
                  <a:srgbClr val="800000"/>
                </a:solidFill>
              </a:rPr>
              <a:t>Игровая </a:t>
            </a:r>
            <a:endParaRPr lang="ru-RU" sz="6000" i="1" dirty="0">
              <a:solidFill>
                <a:srgbClr val="800000"/>
              </a:solidFill>
            </a:endParaRPr>
          </a:p>
        </p:txBody>
      </p:sp>
      <p:pic>
        <p:nvPicPr>
          <p:cNvPr id="4" name="Содержимое 3" descr="сканирование001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28662" y="1285860"/>
            <a:ext cx="7358114" cy="4643470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i="1" dirty="0" smtClean="0">
                <a:solidFill>
                  <a:srgbClr val="800000"/>
                </a:solidFill>
              </a:rPr>
              <a:t>Экологическая </a:t>
            </a:r>
            <a:endParaRPr lang="ru-RU" sz="6000" i="1" dirty="0">
              <a:solidFill>
                <a:srgbClr val="800000"/>
              </a:solidFill>
            </a:endParaRPr>
          </a:p>
        </p:txBody>
      </p:sp>
      <p:pic>
        <p:nvPicPr>
          <p:cNvPr id="5" name="Содержимое 4" descr="Фото-058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i="1" dirty="0" smtClean="0">
                <a:solidFill>
                  <a:srgbClr val="800000"/>
                </a:solidFill>
              </a:rPr>
              <a:t>Музыкальная </a:t>
            </a:r>
            <a:endParaRPr lang="ru-RU" sz="6000" i="1" dirty="0">
              <a:solidFill>
                <a:srgbClr val="800000"/>
              </a:solidFill>
            </a:endParaRPr>
          </a:p>
        </p:txBody>
      </p:sp>
      <p:pic>
        <p:nvPicPr>
          <p:cNvPr id="6" name="Содержимое 5" descr="SAM_014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42976" y="1428736"/>
            <a:ext cx="6929485" cy="4697427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10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Мы ходили  в детский сад</vt:lpstr>
      <vt:lpstr>Младенческая </vt:lpstr>
      <vt:lpstr>Слайд 3</vt:lpstr>
      <vt:lpstr>Математическая </vt:lpstr>
      <vt:lpstr>Олимпийская </vt:lpstr>
      <vt:lpstr>Развивающая </vt:lpstr>
      <vt:lpstr>Игровая </vt:lpstr>
      <vt:lpstr>Экологическая </vt:lpstr>
      <vt:lpstr>Музыкальная </vt:lpstr>
      <vt:lpstr>Танцевальная </vt:lpstr>
      <vt:lpstr>Прощальная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</cp:revision>
  <dcterms:created xsi:type="dcterms:W3CDTF">2013-03-16T17:10:51Z</dcterms:created>
  <dcterms:modified xsi:type="dcterms:W3CDTF">2014-05-17T15:08:49Z</dcterms:modified>
</cp:coreProperties>
</file>