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2" r:id="rId9"/>
    <p:sldId id="273" r:id="rId10"/>
    <p:sldId id="274" r:id="rId11"/>
    <p:sldId id="280" r:id="rId12"/>
    <p:sldId id="281" r:id="rId13"/>
    <p:sldId id="286" r:id="rId14"/>
    <p:sldId id="295" r:id="rId15"/>
    <p:sldId id="297" r:id="rId16"/>
    <p:sldId id="298" r:id="rId17"/>
    <p:sldId id="29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Rg st="1" end="4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6" autoAdjust="0"/>
    <p:restoredTop sz="94660"/>
  </p:normalViewPr>
  <p:slideViewPr>
    <p:cSldViewPr>
      <p:cViewPr varScale="1">
        <p:scale>
          <a:sx n="104" d="100"/>
          <a:sy n="104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9513FC-BDA0-4C61-852F-E7C45FC23D9D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5B32-AD1D-41C2-8347-E5C96B58E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8A3A8-CCF0-44DC-93B9-BD0ABA33B7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4D05-6B67-4846-B35C-B409F74A6506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DAE2-DF83-41D6-BEFB-2E5315A82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E7F8-E542-4417-9EB8-FA38F34EB1FB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79FA-16AC-4B74-B751-7B4676907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5530-05FA-4EB2-B8B0-6E3543B3B60F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47F4-7879-4D02-8819-D19D94E85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ACD5-FF75-4C35-BA53-D88AF7E5DC39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B467-75DC-4B00-88FC-B46CC1917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661E-F68A-427A-8828-219D271A3573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6D7F8-449D-4800-9C30-896C7D27E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27FB-C507-4E61-9D6A-D65182F29A1C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14DD-8926-4C37-9F58-C3CD4D1CA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B93E-E23D-41D0-92CC-BCB54542AE8B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33A8-95D4-48A1-97EB-B70B59176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84DD-D16F-46FC-A8DE-565164D6D958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3486-4B14-4199-8E8F-C05F51FB7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79E4-CCB1-4338-BEB5-01F32F1E37D2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E576-5DE8-4532-A8AC-F444DD932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D169-12B1-4046-AE54-0CB250296A28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B1E5-862E-4D07-A742-22C339DD9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2D94-29F8-4A74-94EF-6AC2D6D5C50F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75FBC-501D-4F7F-BDFE-C09C1C23B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C2F17-6E0E-4135-BC03-602EA577E231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B90B2-157D-45BE-B7D9-FE5004851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ransition advClick="0" advTm="3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38810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Северный край –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Ханты-Мансийский автономный округ.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Подвижные игры и самобытные упражнения народов Севера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43512"/>
            <a:ext cx="7854950" cy="1214445"/>
          </a:xfrm>
        </p:spPr>
        <p:txBody>
          <a:bodyPr/>
          <a:lstStyle/>
          <a:p>
            <a:pPr marR="0" eaLnBrk="1" hangingPunct="1"/>
            <a:r>
              <a:rPr lang="ru-RU" dirty="0" smtClean="0"/>
              <a:t>Подготовила </a:t>
            </a:r>
          </a:p>
          <a:p>
            <a:pPr marR="0" eaLnBrk="1" hangingPunct="1"/>
            <a:r>
              <a:rPr lang="ru-RU" dirty="0" smtClean="0"/>
              <a:t>Инструктор по физической культуре</a:t>
            </a:r>
          </a:p>
          <a:p>
            <a:pPr marR="0" eaLnBrk="1" hangingPunct="1"/>
            <a:r>
              <a:rPr lang="ru-RU" dirty="0" smtClean="0"/>
              <a:t>Бутова О.В. 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ox\Desktop\север\DSC00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ox\Desktop\север\20130104_1949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Fox\Desktop\север\губкин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Fox\Desktop\север\Фото07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Fox\Desktop\север\черни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Fox\Desktop\север\брусника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Fox\Desktop\север\грибы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Fox\Desktop\север\морош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ox\Desktop\фото для презентации Северный край\DSC00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ox\Desktop\фото для презентации Северный край\DSC00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ox\Desktop\фото для презентации Северный край\DSC003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ox\Desktop\фото для презентации Северный край\DSC003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ox\Desktop\фото для презентации Северный край\DSC003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ox\Desktop\фото для презентации Северный край\DSC003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ox\Desktop\север\DSC002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6350"/>
            <a:ext cx="91344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ox\Desktop\север\DSC002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12</Words>
  <Application>Microsoft Office PowerPoint</Application>
  <PresentationFormat>Экран (4:3)</PresentationFormat>
  <Paragraphs>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Северный край – Ханты-Мансийский автономный округ.   Подвижные игры и самобытные упражнения народов Севера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«Северный край –ЯМАЛ»</dc:title>
  <dc:creator>Fox</dc:creator>
  <cp:lastModifiedBy>BUTOV</cp:lastModifiedBy>
  <cp:revision>32</cp:revision>
  <dcterms:created xsi:type="dcterms:W3CDTF">2013-04-27T15:54:01Z</dcterms:created>
  <dcterms:modified xsi:type="dcterms:W3CDTF">2015-02-07T13:54:26Z</dcterms:modified>
</cp:coreProperties>
</file>