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D9EE0-B215-4137-A7F8-5C4CB11354BC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11057-070A-47EC-A162-B1AB36DB3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11057-070A-47EC-A162-B1AB36DB32C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70469EE-9786-4608-8366-612318DDCF7F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358554C-D0E2-42F3-81CD-AE827B204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69EE-9786-4608-8366-612318DDCF7F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554C-D0E2-42F3-81CD-AE827B204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69EE-9786-4608-8366-612318DDCF7F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554C-D0E2-42F3-81CD-AE827B204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69EE-9786-4608-8366-612318DDCF7F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554C-D0E2-42F3-81CD-AE827B204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69EE-9786-4608-8366-612318DDCF7F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554C-D0E2-42F3-81CD-AE827B204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69EE-9786-4608-8366-612318DDCF7F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554C-D0E2-42F3-81CD-AE827B204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70469EE-9786-4608-8366-612318DDCF7F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58554C-D0E2-42F3-81CD-AE827B204D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70469EE-9786-4608-8366-612318DDCF7F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358554C-D0E2-42F3-81CD-AE827B204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69EE-9786-4608-8366-612318DDCF7F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554C-D0E2-42F3-81CD-AE827B204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69EE-9786-4608-8366-612318DDCF7F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554C-D0E2-42F3-81CD-AE827B204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69EE-9786-4608-8366-612318DDCF7F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554C-D0E2-42F3-81CD-AE827B204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70469EE-9786-4608-8366-612318DDCF7F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358554C-D0E2-42F3-81CD-AE827B204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Виктор Юзефович Драгунский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725144"/>
            <a:ext cx="3528392" cy="1368152"/>
          </a:xfrm>
        </p:spPr>
        <p:txBody>
          <a:bodyPr/>
          <a:lstStyle/>
          <a:p>
            <a:r>
              <a:rPr lang="ru-RU" dirty="0" smtClean="0"/>
              <a:t>Презентация </a:t>
            </a:r>
            <a:r>
              <a:rPr lang="ru-RU" dirty="0" err="1" smtClean="0"/>
              <a:t>Баландиной</a:t>
            </a:r>
            <a:r>
              <a:rPr lang="ru-RU" dirty="0" smtClean="0"/>
              <a:t> О.М.</a:t>
            </a:r>
          </a:p>
          <a:p>
            <a:r>
              <a:rPr lang="ru-RU" dirty="0" smtClean="0"/>
              <a:t>1-а класс</a:t>
            </a:r>
            <a:endParaRPr lang="ru-RU" dirty="0"/>
          </a:p>
        </p:txBody>
      </p:sp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71600" y="4149080"/>
            <a:ext cx="2160240" cy="237626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7584" y="836712"/>
            <a:ext cx="3838096" cy="3828572"/>
          </a:xfrm>
          <a:prstGeom prst="rect">
            <a:avLst/>
          </a:prstGeom>
        </p:spPr>
      </p:pic>
      <p:pic>
        <p:nvPicPr>
          <p:cNvPr id="3" name="Рисунок 2" descr="Рисунок6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4048" y="2780928"/>
            <a:ext cx="3816424" cy="302433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Читайте рассказ </a:t>
            </a:r>
            <a:br>
              <a:rPr lang="ru-RU" dirty="0" smtClean="0"/>
            </a:br>
            <a:r>
              <a:rPr lang="ru-RU" dirty="0" smtClean="0"/>
              <a:t>              « Сестра моя Ксения»</a:t>
            </a:r>
            <a:endParaRPr lang="ru-RU" dirty="0"/>
          </a:p>
        </p:txBody>
      </p:sp>
      <p:pic>
        <p:nvPicPr>
          <p:cNvPr id="3" name="Рисунок 2" descr="Рисунок17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87824" y="2564904"/>
            <a:ext cx="2520280" cy="367240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Виктор Драгунский родился 30 ноября 1913 года в Нью-Йорке, где поселились его родители.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В 1914 году семья переехала в Гомель, где прошло его детство.</a:t>
            </a:r>
          </a:p>
          <a:p>
            <a:r>
              <a:rPr lang="ru-RU" dirty="0" smtClean="0"/>
              <a:t>В 1925 году переехали в Москву.</a:t>
            </a:r>
          </a:p>
          <a:p>
            <a:r>
              <a:rPr lang="ru-RU" dirty="0" smtClean="0"/>
              <a:t>Работать начал в 16 лет.</a:t>
            </a:r>
          </a:p>
          <a:p>
            <a:r>
              <a:rPr lang="ru-RU" dirty="0" smtClean="0"/>
              <a:t>Во время Великой Отечественной войны выступал с фронтовыми концертными  бригадами. </a:t>
            </a:r>
          </a:p>
          <a:p>
            <a:r>
              <a:rPr lang="ru-RU" dirty="0" smtClean="0"/>
              <a:t>Больше года с удовольствием работал в цирке клоуном.</a:t>
            </a:r>
          </a:p>
          <a:p>
            <a:r>
              <a:rPr lang="ru-RU" dirty="0" smtClean="0"/>
              <a:t>С 1959 года пишет веселые рассказы  о Денисе Кораблёве под названием   </a:t>
            </a:r>
          </a:p>
          <a:p>
            <a:r>
              <a:rPr lang="ru-RU" dirty="0" smtClean="0"/>
              <a:t>«Денискины рассказы»</a:t>
            </a:r>
          </a:p>
          <a:p>
            <a:r>
              <a:rPr lang="ru-RU" dirty="0" smtClean="0"/>
              <a:t>Рассказы автора связаны с собственными детьми, которых звали Денис и Ксения.</a:t>
            </a:r>
            <a:endParaRPr lang="ru-RU" dirty="0"/>
          </a:p>
        </p:txBody>
      </p:sp>
      <p:pic>
        <p:nvPicPr>
          <p:cNvPr id="5" name="Содержимое 4" descr="Рисунок1.pn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159058" y="1453217"/>
            <a:ext cx="3088908" cy="449766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Рассказы  В. Драгунского</a:t>
            </a:r>
            <a:endParaRPr lang="ru-RU" dirty="0"/>
          </a:p>
        </p:txBody>
      </p:sp>
      <p:pic>
        <p:nvPicPr>
          <p:cNvPr id="5" name="Рисунок 4" descr="Рисунок1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87824" y="2420888"/>
            <a:ext cx="2785315" cy="3456384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564904"/>
            <a:ext cx="6995120" cy="400963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27784" y="980728"/>
            <a:ext cx="3696108" cy="497776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«Тайное становится явным»</a:t>
            </a:r>
            <a:endParaRPr lang="ru-RU" dirty="0"/>
          </a:p>
        </p:txBody>
      </p:sp>
      <p:pic>
        <p:nvPicPr>
          <p:cNvPr id="6" name="Содержимое 5" descr="Рисунок13.pn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2699792" y="2492896"/>
            <a:ext cx="3356917" cy="3978605"/>
          </a:xfrm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519492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«Друг Мишка»</a:t>
            </a:r>
            <a:endParaRPr lang="ru-RU" dirty="0"/>
          </a:p>
        </p:txBody>
      </p:sp>
      <p:pic>
        <p:nvPicPr>
          <p:cNvPr id="6" name="Содержимое 5" descr="Рисунок15.pn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067944" y="1268760"/>
            <a:ext cx="4038600" cy="4274900"/>
          </a:xfrm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Снят художественный фильм</a:t>
            </a:r>
            <a:endParaRPr lang="ru-RU" dirty="0"/>
          </a:p>
        </p:txBody>
      </p:sp>
      <p:pic>
        <p:nvPicPr>
          <p:cNvPr id="4" name="Содержимое 3" descr="Рисунок16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081164" y="2249488"/>
            <a:ext cx="2981672" cy="432435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«Сестра моя Ксения»</a:t>
            </a:r>
            <a:endParaRPr lang="ru-RU" dirty="0"/>
          </a:p>
        </p:txBody>
      </p:sp>
      <p:pic>
        <p:nvPicPr>
          <p:cNvPr id="4" name="Содержимое 3" descr="0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95736" y="2348880"/>
            <a:ext cx="4680520" cy="4104456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7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1052736"/>
            <a:ext cx="4515172" cy="3228638"/>
          </a:xfrm>
          <a:prstGeom prst="rect">
            <a:avLst/>
          </a:prstGeom>
        </p:spPr>
      </p:pic>
      <p:pic>
        <p:nvPicPr>
          <p:cNvPr id="3" name="Рисунок 2" descr="0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92080" y="3573016"/>
            <a:ext cx="3563504" cy="282038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113</TotalTime>
  <Words>113</Words>
  <Application>Microsoft Office PowerPoint</Application>
  <PresentationFormat>Экран (4:3)</PresentationFormat>
  <Paragraphs>19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Виктор Юзефович Драгунский</vt:lpstr>
      <vt:lpstr>Виктор Драгунский родился 30 ноября 1913 года в Нью-Йорке, где поселились его родители.</vt:lpstr>
      <vt:lpstr>Рассказы  В. Драгунского</vt:lpstr>
      <vt:lpstr>Слайд 4</vt:lpstr>
      <vt:lpstr>               «Тайное становится явным»</vt:lpstr>
      <vt:lpstr>                                  «Друг Мишка»</vt:lpstr>
      <vt:lpstr>Снят художественный фильм</vt:lpstr>
      <vt:lpstr>«Сестра моя Ксения»</vt:lpstr>
      <vt:lpstr>Слайд 9</vt:lpstr>
      <vt:lpstr>Слайд 10</vt:lpstr>
      <vt:lpstr>Читайте рассказ                « Сестра моя Ксения»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 Юзефович Драгунский</dc:title>
  <dc:creator>ОЛЬГА</dc:creator>
  <cp:lastModifiedBy>ОЛЬГА</cp:lastModifiedBy>
  <cp:revision>21</cp:revision>
  <dcterms:created xsi:type="dcterms:W3CDTF">2013-04-19T11:20:25Z</dcterms:created>
  <dcterms:modified xsi:type="dcterms:W3CDTF">2013-09-29T09:29:31Z</dcterms:modified>
</cp:coreProperties>
</file>