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98" r:id="rId7"/>
    <p:sldId id="262" r:id="rId8"/>
    <p:sldId id="263" r:id="rId9"/>
    <p:sldId id="268" r:id="rId10"/>
    <p:sldId id="271" r:id="rId11"/>
    <p:sldId id="272" r:id="rId12"/>
    <p:sldId id="276" r:id="rId13"/>
    <p:sldId id="277" r:id="rId14"/>
    <p:sldId id="279" r:id="rId15"/>
    <p:sldId id="281" r:id="rId16"/>
    <p:sldId id="282" r:id="rId17"/>
    <p:sldId id="284" r:id="rId18"/>
    <p:sldId id="288" r:id="rId19"/>
    <p:sldId id="290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8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9820-85B7-4813-A598-822C1DBD6E52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D0FC9-99A0-4BCA-A3E5-16F54BAF4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772400" cy="8844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</a:t>
            </a:r>
            <a:r>
              <a:rPr lang="ru-RU" sz="4900" b="1" dirty="0" smtClean="0">
                <a:solidFill>
                  <a:srgbClr val="C00000"/>
                </a:solidFill>
              </a:rPr>
              <a:t>Праздник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/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             </a:t>
            </a:r>
            <a:r>
              <a:rPr lang="ru-RU" b="1" i="1" dirty="0" smtClean="0">
                <a:solidFill>
                  <a:srgbClr val="C00000"/>
                </a:solidFill>
              </a:rPr>
              <a:t>в 1 «В» классе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user\Desktop\ПР азбука-2\DSCN1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50937"/>
            <a:ext cx="2673350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 азбука-2\DSCN1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39" y="1150937"/>
            <a:ext cx="2609850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 азбука-2\DSCN1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6" y="1988840"/>
            <a:ext cx="3363638" cy="45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9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user\Desktop\ПР азбука-2\DSCN1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1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ПР азбука-2\DSCN1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1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C:\Users\user\Desktop\ПР азбука-2\DSCN1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1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esktop\ПР азбука-2\DSCN1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"/>
            <a:ext cx="5832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3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ПР азбука-2\DSCN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32"/>
            <a:ext cx="6336704" cy="68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0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ПР азбука-2\DSCN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9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ПР азбука-2\DSCN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1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ПР азбука-2\DSCN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7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ПР азбука-2\DSCN1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1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ПР азбука-2\DSCN1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7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 азбука-2\DSCN1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1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ПР азбука-2\DSCN1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0"/>
            <a:ext cx="9143999" cy="68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0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user\Desktop\ПР азбука-2\DSCN1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3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 азбука-2\DSCN1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9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 азбука-2\DSCN1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 азбука-2\DSCN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2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ПР азбука-2\DSCN1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 азбука-2\DSCN1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4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 азбука-2\DSCN1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1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 азбука-2\DSCN1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49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       Праздник                 в 1 «В»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15</cp:revision>
  <dcterms:created xsi:type="dcterms:W3CDTF">2013-05-10T18:09:30Z</dcterms:created>
  <dcterms:modified xsi:type="dcterms:W3CDTF">2013-08-06T20:16:19Z</dcterms:modified>
</cp:coreProperties>
</file>